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
  </p:sldMasterIdLst>
  <p:notesMasterIdLst>
    <p:notesMasterId r:id="rId29"/>
  </p:notesMasterIdLst>
  <p:handoutMasterIdLst>
    <p:handoutMasterId r:id="rId30"/>
  </p:handoutMasterIdLst>
  <p:sldIdLst>
    <p:sldId id="1391" r:id="rId2"/>
    <p:sldId id="1320" r:id="rId3"/>
    <p:sldId id="1393" r:id="rId4"/>
    <p:sldId id="1394" r:id="rId5"/>
    <p:sldId id="1395" r:id="rId6"/>
    <p:sldId id="1396" r:id="rId7"/>
    <p:sldId id="1400" r:id="rId8"/>
    <p:sldId id="1397" r:id="rId9"/>
    <p:sldId id="1425" r:id="rId10"/>
    <p:sldId id="1426" r:id="rId11"/>
    <p:sldId id="1438" r:id="rId12"/>
    <p:sldId id="1401" r:id="rId13"/>
    <p:sldId id="1405" r:id="rId14"/>
    <p:sldId id="1423" r:id="rId15"/>
    <p:sldId id="1406" r:id="rId16"/>
    <p:sldId id="1427" r:id="rId17"/>
    <p:sldId id="1429" r:id="rId18"/>
    <p:sldId id="1430" r:id="rId19"/>
    <p:sldId id="1431" r:id="rId20"/>
    <p:sldId id="1432" r:id="rId21"/>
    <p:sldId id="1433" r:id="rId22"/>
    <p:sldId id="1434" r:id="rId23"/>
    <p:sldId id="1435" r:id="rId24"/>
    <p:sldId id="1436" r:id="rId25"/>
    <p:sldId id="1437" r:id="rId26"/>
    <p:sldId id="1424" r:id="rId27"/>
    <p:sldId id="1422" r:id="rId28"/>
  </p:sldIdLst>
  <p:sldSz cx="9144000" cy="5143500" type="screen16x9"/>
  <p:notesSz cx="7315200" cy="9601200"/>
  <p:defaultTextStyle>
    <a:defPPr>
      <a:defRPr lang="en-US"/>
    </a:defPPr>
    <a:lvl1pPr algn="l" rtl="0" fontAlgn="base">
      <a:spcBef>
        <a:spcPct val="0"/>
      </a:spcBef>
      <a:spcAft>
        <a:spcPct val="0"/>
      </a:spcAft>
      <a:defRPr sz="2000" b="1" kern="1200">
        <a:solidFill>
          <a:schemeClr val="tx1"/>
        </a:solidFill>
        <a:latin typeface="Times New Roman" pitchFamily="18" charset="0"/>
        <a:ea typeface="+mn-ea"/>
        <a:cs typeface="Arial" charset="0"/>
      </a:defRPr>
    </a:lvl1pPr>
    <a:lvl2pPr marL="388273" indent="1353" algn="l" rtl="0" fontAlgn="base">
      <a:spcBef>
        <a:spcPct val="0"/>
      </a:spcBef>
      <a:spcAft>
        <a:spcPct val="0"/>
      </a:spcAft>
      <a:defRPr sz="2000" b="1" kern="1200">
        <a:solidFill>
          <a:schemeClr val="tx1"/>
        </a:solidFill>
        <a:latin typeface="Times New Roman" pitchFamily="18" charset="0"/>
        <a:ea typeface="+mn-ea"/>
        <a:cs typeface="Arial" charset="0"/>
      </a:defRPr>
    </a:lvl2pPr>
    <a:lvl3pPr marL="777899" indent="1353" algn="l" rtl="0" fontAlgn="base">
      <a:spcBef>
        <a:spcPct val="0"/>
      </a:spcBef>
      <a:spcAft>
        <a:spcPct val="0"/>
      </a:spcAft>
      <a:defRPr sz="2000" b="1" kern="1200">
        <a:solidFill>
          <a:schemeClr val="tx1"/>
        </a:solidFill>
        <a:latin typeface="Times New Roman" pitchFamily="18" charset="0"/>
        <a:ea typeface="+mn-ea"/>
        <a:cs typeface="Arial" charset="0"/>
      </a:defRPr>
    </a:lvl3pPr>
    <a:lvl4pPr marL="1167525" indent="1353" algn="l" rtl="0" fontAlgn="base">
      <a:spcBef>
        <a:spcPct val="0"/>
      </a:spcBef>
      <a:spcAft>
        <a:spcPct val="0"/>
      </a:spcAft>
      <a:defRPr sz="2000" b="1" kern="1200">
        <a:solidFill>
          <a:schemeClr val="tx1"/>
        </a:solidFill>
        <a:latin typeface="Times New Roman" pitchFamily="18" charset="0"/>
        <a:ea typeface="+mn-ea"/>
        <a:cs typeface="Arial" charset="0"/>
      </a:defRPr>
    </a:lvl4pPr>
    <a:lvl5pPr marL="1557151" indent="1353" algn="l" rtl="0" fontAlgn="base">
      <a:spcBef>
        <a:spcPct val="0"/>
      </a:spcBef>
      <a:spcAft>
        <a:spcPct val="0"/>
      </a:spcAft>
      <a:defRPr sz="2000" b="1" kern="1200">
        <a:solidFill>
          <a:schemeClr val="tx1"/>
        </a:solidFill>
        <a:latin typeface="Times New Roman" pitchFamily="18" charset="0"/>
        <a:ea typeface="+mn-ea"/>
        <a:cs typeface="Arial" charset="0"/>
      </a:defRPr>
    </a:lvl5pPr>
    <a:lvl6pPr marL="1948129" algn="l" defTabSz="779252" rtl="0" eaLnBrk="1" latinLnBrk="0" hangingPunct="1">
      <a:defRPr sz="2000" b="1" kern="1200">
        <a:solidFill>
          <a:schemeClr val="tx1"/>
        </a:solidFill>
        <a:latin typeface="Times New Roman" pitchFamily="18" charset="0"/>
        <a:ea typeface="+mn-ea"/>
        <a:cs typeface="Arial" charset="0"/>
      </a:defRPr>
    </a:lvl6pPr>
    <a:lvl7pPr marL="2337755" algn="l" defTabSz="779252" rtl="0" eaLnBrk="1" latinLnBrk="0" hangingPunct="1">
      <a:defRPr sz="2000" b="1" kern="1200">
        <a:solidFill>
          <a:schemeClr val="tx1"/>
        </a:solidFill>
        <a:latin typeface="Times New Roman" pitchFamily="18" charset="0"/>
        <a:ea typeface="+mn-ea"/>
        <a:cs typeface="Arial" charset="0"/>
      </a:defRPr>
    </a:lvl7pPr>
    <a:lvl8pPr marL="2727381" algn="l" defTabSz="779252" rtl="0" eaLnBrk="1" latinLnBrk="0" hangingPunct="1">
      <a:defRPr sz="2000" b="1" kern="1200">
        <a:solidFill>
          <a:schemeClr val="tx1"/>
        </a:solidFill>
        <a:latin typeface="Times New Roman" pitchFamily="18" charset="0"/>
        <a:ea typeface="+mn-ea"/>
        <a:cs typeface="Arial" charset="0"/>
      </a:defRPr>
    </a:lvl8pPr>
    <a:lvl9pPr marL="3117007" algn="l" defTabSz="779252" rtl="0" eaLnBrk="1" latinLnBrk="0" hangingPunct="1">
      <a:defRPr sz="2000" b="1"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FF66"/>
    <a:srgbClr val="FFFFCC"/>
    <a:srgbClr val="000099"/>
    <a:srgbClr val="DCDBDF"/>
    <a:srgbClr val="006600"/>
    <a:srgbClr val="666633"/>
    <a:srgbClr val="336600"/>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306" autoAdjust="0"/>
  </p:normalViewPr>
  <p:slideViewPr>
    <p:cSldViewPr snapToGrid="0">
      <p:cViewPr varScale="1">
        <p:scale>
          <a:sx n="116" d="100"/>
          <a:sy n="116" d="100"/>
        </p:scale>
        <p:origin x="684" y="9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100" d="100"/>
          <a:sy n="100" d="100"/>
        </p:scale>
        <p:origin x="-1674" y="2550"/>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rvashi Rajpal" userId="cba199826e88fc12" providerId="LiveId" clId="{3F9F56EB-728D-4602-ACD1-BCC3D9421FA2}"/>
    <pc:docChg chg="undo custSel modSld">
      <pc:chgData name="Urvashi Rajpal" userId="cba199826e88fc12" providerId="LiveId" clId="{3F9F56EB-728D-4602-ACD1-BCC3D9421FA2}" dt="2023-02-10T13:23:17.875" v="572" actId="20577"/>
      <pc:docMkLst>
        <pc:docMk/>
      </pc:docMkLst>
      <pc:sldChg chg="modSp mod">
        <pc:chgData name="Urvashi Rajpal" userId="cba199826e88fc12" providerId="LiveId" clId="{3F9F56EB-728D-4602-ACD1-BCC3D9421FA2}" dt="2023-02-10T13:23:17.875" v="572" actId="20577"/>
        <pc:sldMkLst>
          <pc:docMk/>
          <pc:sldMk cId="2233503689" sldId="1409"/>
        </pc:sldMkLst>
        <pc:spChg chg="mod">
          <ac:chgData name="Urvashi Rajpal" userId="cba199826e88fc12" providerId="LiveId" clId="{3F9F56EB-728D-4602-ACD1-BCC3D9421FA2}" dt="2023-02-10T13:23:17.875" v="572" actId="20577"/>
          <ac:spMkLst>
            <pc:docMk/>
            <pc:sldMk cId="2233503689" sldId="1409"/>
            <ac:spMk id="3" creationId="{00000000-0000-0000-0000-000000000000}"/>
          </ac:spMkLst>
        </pc:spChg>
      </pc:sldChg>
      <pc:sldChg chg="modSp mod">
        <pc:chgData name="Urvashi Rajpal" userId="cba199826e88fc12" providerId="LiveId" clId="{3F9F56EB-728D-4602-ACD1-BCC3D9421FA2}" dt="2023-02-10T13:19:07.439" v="449" actId="403"/>
        <pc:sldMkLst>
          <pc:docMk/>
          <pc:sldMk cId="4167437465" sldId="1412"/>
        </pc:sldMkLst>
        <pc:spChg chg="mod">
          <ac:chgData name="Urvashi Rajpal" userId="cba199826e88fc12" providerId="LiveId" clId="{3F9F56EB-728D-4602-ACD1-BCC3D9421FA2}" dt="2023-02-10T13:19:07.439" v="449" actId="403"/>
          <ac:spMkLst>
            <pc:docMk/>
            <pc:sldMk cId="4167437465" sldId="1412"/>
            <ac:spMk id="3" creationId="{00000000-0000-0000-0000-000000000000}"/>
          </ac:spMkLst>
        </pc:spChg>
      </pc:sldChg>
      <pc:sldChg chg="modSp mod">
        <pc:chgData name="Urvashi Rajpal" userId="cba199826e88fc12" providerId="LiveId" clId="{3F9F56EB-728D-4602-ACD1-BCC3D9421FA2}" dt="2023-02-10T13:18:10.555" v="447" actId="404"/>
        <pc:sldMkLst>
          <pc:docMk/>
          <pc:sldMk cId="249854038" sldId="1413"/>
        </pc:sldMkLst>
        <pc:spChg chg="mod">
          <ac:chgData name="Urvashi Rajpal" userId="cba199826e88fc12" providerId="LiveId" clId="{3F9F56EB-728D-4602-ACD1-BCC3D9421FA2}" dt="2023-02-10T13:18:10.555" v="447" actId="404"/>
          <ac:spMkLst>
            <pc:docMk/>
            <pc:sldMk cId="249854038" sldId="1413"/>
            <ac:spMk id="3" creationId="{00000000-0000-0000-0000-000000000000}"/>
          </ac:spMkLst>
        </pc:spChg>
      </pc:sldChg>
      <pc:sldChg chg="modSp mod">
        <pc:chgData name="Urvashi Rajpal" userId="cba199826e88fc12" providerId="LiveId" clId="{3F9F56EB-728D-4602-ACD1-BCC3D9421FA2}" dt="2023-02-10T13:22:33.548" v="477" actId="2711"/>
        <pc:sldMkLst>
          <pc:docMk/>
          <pc:sldMk cId="1876996123" sldId="1414"/>
        </pc:sldMkLst>
        <pc:spChg chg="mod">
          <ac:chgData name="Urvashi Rajpal" userId="cba199826e88fc12" providerId="LiveId" clId="{3F9F56EB-728D-4602-ACD1-BCC3D9421FA2}" dt="2023-02-10T13:22:33.548" v="477" actId="2711"/>
          <ac:spMkLst>
            <pc:docMk/>
            <pc:sldMk cId="1876996123" sldId="1414"/>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b="0">
                <a:cs typeface="Arial" pitchFamily="34" charset="0"/>
              </a:defRPr>
            </a:lvl1pPr>
          </a:lstStyle>
          <a:p>
            <a:pPr>
              <a:defRPr/>
            </a:pPr>
            <a:endParaRPr lang="en-US" dirty="0"/>
          </a:p>
        </p:txBody>
      </p:sp>
      <p:sp>
        <p:nvSpPr>
          <p:cNvPr id="26627" name="Rectangle 3"/>
          <p:cNvSpPr>
            <a:spLocks noGrp="1" noChangeArrowheads="1"/>
          </p:cNvSpPr>
          <p:nvPr>
            <p:ph type="dt" sz="quarter" idx="1"/>
          </p:nvPr>
        </p:nvSpPr>
        <p:spPr bwMode="auto">
          <a:xfrm>
            <a:off x="4144963" y="0"/>
            <a:ext cx="3170237"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900" b="0">
                <a:latin typeface="Arial" pitchFamily="34" charset="0"/>
                <a:cs typeface="Arial" pitchFamily="34" charset="0"/>
              </a:defRPr>
            </a:lvl1pPr>
          </a:lstStyle>
          <a:p>
            <a:pPr>
              <a:defRPr/>
            </a:pPr>
            <a:r>
              <a:rPr lang="en-US" dirty="0"/>
              <a:t>Enterprise Computing with Java (MCA-305)</a:t>
            </a:r>
          </a:p>
        </p:txBody>
      </p:sp>
      <p:sp>
        <p:nvSpPr>
          <p:cNvPr id="26628" name="Rectangle 4"/>
          <p:cNvSpPr>
            <a:spLocks noGrp="1" noChangeArrowheads="1"/>
          </p:cNvSpPr>
          <p:nvPr>
            <p:ph type="ftr" sz="quarter" idx="2"/>
          </p:nvPr>
        </p:nvSpPr>
        <p:spPr bwMode="auto">
          <a:xfrm>
            <a:off x="0" y="8832850"/>
            <a:ext cx="6265863" cy="481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900" b="0">
                <a:latin typeface="Arial" pitchFamily="34" charset="0"/>
                <a:cs typeface="Arial" pitchFamily="34" charset="0"/>
              </a:defRPr>
            </a:lvl1pPr>
          </a:lstStyle>
          <a:p>
            <a:pPr>
              <a:defRPr/>
            </a:pPr>
            <a:r>
              <a:rPr lang="en-US" dirty="0"/>
              <a:t>© Bharati Vidyapeeth’s Institute of Computer Applications and Management, New Delhi-63, by Dr. Sunil Pratap Singh</a:t>
            </a:r>
          </a:p>
        </p:txBody>
      </p:sp>
      <p:sp>
        <p:nvSpPr>
          <p:cNvPr id="5" name="Slide Number Placeholder 4"/>
          <p:cNvSpPr>
            <a:spLocks noGrp="1"/>
          </p:cNvSpPr>
          <p:nvPr>
            <p:ph type="sldNum" sz="quarter" idx="3"/>
          </p:nvPr>
        </p:nvSpPr>
        <p:spPr>
          <a:xfrm>
            <a:off x="3971925" y="8861425"/>
            <a:ext cx="2836863" cy="481013"/>
          </a:xfrm>
          <a:prstGeom prst="rect">
            <a:avLst/>
          </a:prstGeom>
        </p:spPr>
        <p:txBody>
          <a:bodyPr vert="horz" wrap="square" lIns="91440" tIns="45720" rIns="91440" bIns="45720" numCol="1" anchor="b" anchorCtr="0" compatLnSpc="1">
            <a:prstTxWarp prst="textNoShape">
              <a:avLst/>
            </a:prstTxWarp>
          </a:bodyPr>
          <a:lstStyle>
            <a:lvl1pPr algn="r">
              <a:defRPr sz="900" b="0">
                <a:latin typeface="Arial" pitchFamily="34" charset="0"/>
                <a:cs typeface="Arial" pitchFamily="34" charset="0"/>
              </a:defRPr>
            </a:lvl1pPr>
          </a:lstStyle>
          <a:p>
            <a:pPr>
              <a:defRPr/>
            </a:pPr>
            <a:r>
              <a:rPr lang="en-US" dirty="0"/>
              <a:t>U1.</a:t>
            </a:r>
            <a:fld id="{9B33F9C5-F45A-497A-BB3A-D08F23AAE931}" type="slidenum">
              <a:rPr lang="en-US"/>
              <a:pPr>
                <a:defRPr/>
              </a:pPr>
              <a:t>‹#›</a:t>
            </a:fld>
            <a:r>
              <a:rPr lang="en-US" dirty="0"/>
              <a:t> </a:t>
            </a:r>
          </a:p>
        </p:txBody>
      </p:sp>
    </p:spTree>
    <p:extLst>
      <p:ext uri="{BB962C8B-B14F-4D97-AF65-F5344CB8AC3E}">
        <p14:creationId xmlns:p14="http://schemas.microsoft.com/office/powerpoint/2010/main" val="835857907"/>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b="0">
                <a:cs typeface="Arial" pitchFamily="34" charset="0"/>
              </a:defRPr>
            </a:lvl1pPr>
          </a:lstStyle>
          <a:p>
            <a:pPr>
              <a:defRPr/>
            </a:pPr>
            <a:endParaRPr lang="en-US" dirty="0"/>
          </a:p>
        </p:txBody>
      </p:sp>
      <p:sp>
        <p:nvSpPr>
          <p:cNvPr id="35843"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cs typeface="Arial" pitchFamily="34" charset="0"/>
              </a:defRPr>
            </a:lvl1pPr>
          </a:lstStyle>
          <a:p>
            <a:pPr>
              <a:defRPr/>
            </a:pPr>
            <a:r>
              <a:rPr lang="en-US" dirty="0"/>
              <a:t>Enterprise Computing with Java (MCA-305)</a:t>
            </a:r>
          </a:p>
        </p:txBody>
      </p:sp>
      <p:sp>
        <p:nvSpPr>
          <p:cNvPr id="41988" name="Rectangle 4"/>
          <p:cNvSpPr>
            <a:spLocks noGrp="1" noRot="1" noChangeAspect="1" noChangeArrowheads="1" noTextEdit="1"/>
          </p:cNvSpPr>
          <p:nvPr>
            <p:ph type="sldImg" idx="2"/>
          </p:nvPr>
        </p:nvSpPr>
        <p:spPr bwMode="auto">
          <a:xfrm>
            <a:off x="46355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5" name="Rectangle 5"/>
          <p:cNvSpPr>
            <a:spLocks noGrp="1" noChangeArrowheads="1"/>
          </p:cNvSpPr>
          <p:nvPr>
            <p:ph type="body" sz="quarter" idx="3"/>
          </p:nvPr>
        </p:nvSpPr>
        <p:spPr bwMode="auto">
          <a:xfrm>
            <a:off x="730250" y="4559300"/>
            <a:ext cx="5854700" cy="432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846"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b="0">
                <a:cs typeface="Arial" pitchFamily="34" charset="0"/>
              </a:defRPr>
            </a:lvl1pPr>
          </a:lstStyle>
          <a:p>
            <a:pPr>
              <a:defRPr/>
            </a:pPr>
            <a:r>
              <a:rPr lang="en-US" dirty="0"/>
              <a:t>© Bharati Vidyapeeth’s Institute of Computer Applications and Management, New Delhi-63, by Dr. Sunil Pratap Singh</a:t>
            </a:r>
          </a:p>
        </p:txBody>
      </p:sp>
      <p:sp>
        <p:nvSpPr>
          <p:cNvPr id="35847"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cs typeface="+mn-cs"/>
              </a:defRPr>
            </a:lvl1pPr>
          </a:lstStyle>
          <a:p>
            <a:pPr>
              <a:defRPr/>
            </a:pPr>
            <a:fld id="{BD800C83-4C79-4150-9A26-6D9FADE0EDCF}" type="slidenum">
              <a:rPr lang="en-US"/>
              <a:pPr>
                <a:defRPr/>
              </a:pPr>
              <a:t>‹#›</a:t>
            </a:fld>
            <a:endParaRPr lang="en-US" dirty="0"/>
          </a:p>
        </p:txBody>
      </p:sp>
    </p:spTree>
    <p:extLst>
      <p:ext uri="{BB962C8B-B14F-4D97-AF65-F5344CB8AC3E}">
        <p14:creationId xmlns:p14="http://schemas.microsoft.com/office/powerpoint/2010/main" val="1118842416"/>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kumimoji="1" sz="1000" kern="1200">
        <a:solidFill>
          <a:schemeClr val="tx1"/>
        </a:solidFill>
        <a:latin typeface="Times New Roman" pitchFamily="18" charset="0"/>
        <a:ea typeface="+mn-ea"/>
        <a:cs typeface="Arial" pitchFamily="34" charset="0"/>
      </a:defRPr>
    </a:lvl1pPr>
    <a:lvl2pPr marL="388273" algn="l" rtl="0" eaLnBrk="0" fontAlgn="base" hangingPunct="0">
      <a:spcBef>
        <a:spcPct val="30000"/>
      </a:spcBef>
      <a:spcAft>
        <a:spcPct val="0"/>
      </a:spcAft>
      <a:defRPr kumimoji="1" sz="1000" kern="1200">
        <a:solidFill>
          <a:schemeClr val="tx1"/>
        </a:solidFill>
        <a:latin typeface="Times New Roman" pitchFamily="18" charset="0"/>
        <a:ea typeface="+mn-ea"/>
        <a:cs typeface="Arial" pitchFamily="34" charset="0"/>
      </a:defRPr>
    </a:lvl2pPr>
    <a:lvl3pPr marL="777899" algn="l" rtl="0" eaLnBrk="0" fontAlgn="base" hangingPunct="0">
      <a:spcBef>
        <a:spcPct val="30000"/>
      </a:spcBef>
      <a:spcAft>
        <a:spcPct val="0"/>
      </a:spcAft>
      <a:defRPr kumimoji="1" sz="1000" kern="1200">
        <a:solidFill>
          <a:schemeClr val="tx1"/>
        </a:solidFill>
        <a:latin typeface="Times New Roman" pitchFamily="18" charset="0"/>
        <a:ea typeface="+mn-ea"/>
        <a:cs typeface="Arial" pitchFamily="34" charset="0"/>
      </a:defRPr>
    </a:lvl3pPr>
    <a:lvl4pPr marL="1167525" algn="l" rtl="0" eaLnBrk="0" fontAlgn="base" hangingPunct="0">
      <a:spcBef>
        <a:spcPct val="30000"/>
      </a:spcBef>
      <a:spcAft>
        <a:spcPct val="0"/>
      </a:spcAft>
      <a:defRPr kumimoji="1" sz="1000" kern="1200">
        <a:solidFill>
          <a:schemeClr val="tx1"/>
        </a:solidFill>
        <a:latin typeface="Times New Roman" pitchFamily="18" charset="0"/>
        <a:ea typeface="+mn-ea"/>
        <a:cs typeface="Arial" pitchFamily="34" charset="0"/>
      </a:defRPr>
    </a:lvl4pPr>
    <a:lvl5pPr marL="1557151" algn="l" rtl="0" eaLnBrk="0" fontAlgn="base" hangingPunct="0">
      <a:spcBef>
        <a:spcPct val="30000"/>
      </a:spcBef>
      <a:spcAft>
        <a:spcPct val="0"/>
      </a:spcAft>
      <a:defRPr kumimoji="1" sz="1000" kern="1200">
        <a:solidFill>
          <a:schemeClr val="tx1"/>
        </a:solidFill>
        <a:latin typeface="Times New Roman" pitchFamily="18" charset="0"/>
        <a:ea typeface="+mn-ea"/>
        <a:cs typeface="Arial" pitchFamily="34" charset="0"/>
      </a:defRPr>
    </a:lvl5pPr>
    <a:lvl6pPr marL="1947686" algn="l" defTabSz="779074" rtl="0" eaLnBrk="1" latinLnBrk="0" hangingPunct="1">
      <a:defRPr sz="1000" kern="1200">
        <a:solidFill>
          <a:schemeClr val="tx1"/>
        </a:solidFill>
        <a:latin typeface="+mn-lt"/>
        <a:ea typeface="+mn-ea"/>
        <a:cs typeface="+mn-cs"/>
      </a:defRPr>
    </a:lvl6pPr>
    <a:lvl7pPr marL="2337223" algn="l" defTabSz="779074" rtl="0" eaLnBrk="1" latinLnBrk="0" hangingPunct="1">
      <a:defRPr sz="1000" kern="1200">
        <a:solidFill>
          <a:schemeClr val="tx1"/>
        </a:solidFill>
        <a:latin typeface="+mn-lt"/>
        <a:ea typeface="+mn-ea"/>
        <a:cs typeface="+mn-cs"/>
      </a:defRPr>
    </a:lvl7pPr>
    <a:lvl8pPr marL="2726760" algn="l" defTabSz="779074" rtl="0" eaLnBrk="1" latinLnBrk="0" hangingPunct="1">
      <a:defRPr sz="1000" kern="1200">
        <a:solidFill>
          <a:schemeClr val="tx1"/>
        </a:solidFill>
        <a:latin typeface="+mn-lt"/>
        <a:ea typeface="+mn-ea"/>
        <a:cs typeface="+mn-cs"/>
      </a:defRPr>
    </a:lvl8pPr>
    <a:lvl9pPr marL="3116298" algn="l" defTabSz="779074"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cs typeface="Arial" charset="0"/>
            </a:endParaRPr>
          </a:p>
        </p:txBody>
      </p:sp>
      <p:sp>
        <p:nvSpPr>
          <p:cNvPr id="4" name="Slide Number Placeholder 3"/>
          <p:cNvSpPr txBox="1">
            <a:spLocks noGrp="1"/>
          </p:cNvSpPr>
          <p:nvPr/>
        </p:nvSpPr>
        <p:spPr bwMode="auto">
          <a:xfrm>
            <a:off x="4143375" y="9118600"/>
            <a:ext cx="3170238" cy="481013"/>
          </a:xfrm>
          <a:prstGeom prst="rect">
            <a:avLst/>
          </a:prstGeom>
          <a:noFill/>
          <a:ln>
            <a:miter lim="800000"/>
            <a:headEnd/>
            <a:tailEnd/>
          </a:ln>
        </p:spPr>
        <p:txBody>
          <a:bodyPr anchor="b"/>
          <a:lstStyle/>
          <a:p>
            <a:pPr algn="r" eaLnBrk="0" hangingPunct="0">
              <a:defRPr/>
            </a:pPr>
            <a:fld id="{618A4293-AE71-495D-828F-3934B323B756}" type="slidenum">
              <a:rPr lang="en-US" sz="1200" b="0">
                <a:cs typeface="+mn-cs"/>
              </a:rPr>
              <a:pPr algn="r" eaLnBrk="0" hangingPunct="0">
                <a:defRPr/>
              </a:pPr>
              <a:t>1</a:t>
            </a:fld>
            <a:endParaRPr lang="en-US" sz="1200" b="0" dirty="0">
              <a:cs typeface="+mn-cs"/>
            </a:endParaRPr>
          </a:p>
        </p:txBody>
      </p:sp>
      <p:sp>
        <p:nvSpPr>
          <p:cNvPr id="171013" name="Footer Placeholder 1"/>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r>
              <a:rPr lang="en-US" sz="1200" b="0" dirty="0"/>
              <a:t>© Bharati Vidyapeeth’s Institute of Computer Applications and Management, New Delhi-63, by Dr. Sunil Pratap Singh</a:t>
            </a:r>
          </a:p>
        </p:txBody>
      </p:sp>
      <p:sp>
        <p:nvSpPr>
          <p:cNvPr id="171014" name="Header Placeholder 6"/>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endParaRPr lang="en-US" sz="1200" b="0" dirty="0"/>
          </a:p>
        </p:txBody>
      </p:sp>
      <p:sp>
        <p:nvSpPr>
          <p:cNvPr id="171015" name="Date Placeholder 9"/>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r>
              <a:rPr lang="en-US" sz="1200" b="0" dirty="0"/>
              <a:t>Enterprise Computing with Java (MCA-305)</a:t>
            </a:r>
          </a:p>
        </p:txBody>
      </p:sp>
      <p:sp>
        <p:nvSpPr>
          <p:cNvPr id="2" name="Slide Number Placeholder 1"/>
          <p:cNvSpPr>
            <a:spLocks noGrp="1"/>
          </p:cNvSpPr>
          <p:nvPr>
            <p:ph type="sldNum" sz="quarter" idx="5"/>
          </p:nvPr>
        </p:nvSpPr>
        <p:spPr/>
        <p:txBody>
          <a:bodyPr/>
          <a:lstStyle/>
          <a:p>
            <a:pPr>
              <a:defRPr/>
            </a:pPr>
            <a:fld id="{4ACB34B0-5B92-44DD-B1C3-4F0D69E8AB46}" type="slidenum">
              <a:rPr lang="en-US" smtClean="0"/>
              <a:pPr>
                <a:defRPr/>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endParaRPr lang="en-US" dirty="0"/>
          </a:p>
        </p:txBody>
      </p:sp>
      <p:sp>
        <p:nvSpPr>
          <p:cNvPr id="5" name="Date Placeholder 4"/>
          <p:cNvSpPr>
            <a:spLocks noGrp="1"/>
          </p:cNvSpPr>
          <p:nvPr>
            <p:ph type="dt" idx="1"/>
          </p:nvPr>
        </p:nvSpPr>
        <p:spPr/>
        <p:txBody>
          <a:bodyPr/>
          <a:lstStyle/>
          <a:p>
            <a:pPr>
              <a:defRPr/>
            </a:pPr>
            <a:r>
              <a:rPr lang="en-US" dirty="0"/>
              <a:t>Enterprise Computing with Java (MCA-305)</a:t>
            </a:r>
          </a:p>
        </p:txBody>
      </p:sp>
      <p:sp>
        <p:nvSpPr>
          <p:cNvPr id="6" name="Footer Placeholder 5"/>
          <p:cNvSpPr>
            <a:spLocks noGrp="1"/>
          </p:cNvSpPr>
          <p:nvPr>
            <p:ph type="ftr" sz="quarter" idx="4"/>
          </p:nvPr>
        </p:nvSpPr>
        <p:spPr/>
        <p:txBody>
          <a:bodyPr/>
          <a:lstStyle/>
          <a:p>
            <a:pPr>
              <a:defRPr/>
            </a:pPr>
            <a:r>
              <a:rPr lang="en-US" dirty="0"/>
              <a:t>© Bharati Vidyapeeth’s Institute of Computer Applications and Management, New Delhi-63, by Dr. Sunil Pratap Singh</a:t>
            </a:r>
          </a:p>
        </p:txBody>
      </p:sp>
      <p:sp>
        <p:nvSpPr>
          <p:cNvPr id="7" name="Slide Number Placeholder 6"/>
          <p:cNvSpPr>
            <a:spLocks noGrp="1"/>
          </p:cNvSpPr>
          <p:nvPr>
            <p:ph type="sldNum" sz="quarter" idx="5"/>
          </p:nvPr>
        </p:nvSpPr>
        <p:spPr/>
        <p:txBody>
          <a:bodyPr/>
          <a:lstStyle/>
          <a:p>
            <a:pPr>
              <a:defRPr/>
            </a:pPr>
            <a:fld id="{BD800C83-4C79-4150-9A26-6D9FADE0EDCF}" type="slidenum">
              <a:rPr lang="en-US" smtClean="0"/>
              <a:pPr>
                <a:defRPr/>
              </a:pPr>
              <a:t>5</a:t>
            </a:fld>
            <a:endParaRPr lang="en-US" dirty="0"/>
          </a:p>
        </p:txBody>
      </p:sp>
    </p:spTree>
    <p:extLst>
      <p:ext uri="{BB962C8B-B14F-4D97-AF65-F5344CB8AC3E}">
        <p14:creationId xmlns:p14="http://schemas.microsoft.com/office/powerpoint/2010/main" val="27699042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1"/>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3574009" y="42863"/>
            <a:ext cx="1995982" cy="81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3"/>
          <p:cNvSpPr>
            <a:spLocks noChangeArrowheads="1"/>
          </p:cNvSpPr>
          <p:nvPr userDrawn="1"/>
        </p:nvSpPr>
        <p:spPr bwMode="auto">
          <a:xfrm>
            <a:off x="0" y="4885135"/>
            <a:ext cx="9144000" cy="258365"/>
          </a:xfrm>
          <a:prstGeom prst="rect">
            <a:avLst/>
          </a:prstGeom>
          <a:solidFill>
            <a:srgbClr val="000099"/>
          </a:solidFill>
          <a:ln w="9525">
            <a:solidFill>
              <a:schemeClr val="tx1"/>
            </a:solidFill>
            <a:miter lim="800000"/>
            <a:headEnd/>
            <a:tailEnd/>
          </a:ln>
        </p:spPr>
        <p:txBody>
          <a:bodyPr wrap="none" lIns="77907" tIns="38953" rIns="77907" bIns="38953" anchor="ctr"/>
          <a:lstStyle/>
          <a:p>
            <a:endParaRPr lang="en-US" dirty="0"/>
          </a:p>
        </p:txBody>
      </p:sp>
      <p:sp>
        <p:nvSpPr>
          <p:cNvPr id="5" name="Text Box 25"/>
          <p:cNvSpPr txBox="1">
            <a:spLocks noChangeArrowheads="1"/>
          </p:cNvSpPr>
          <p:nvPr userDrawn="1"/>
        </p:nvSpPr>
        <p:spPr bwMode="auto">
          <a:xfrm>
            <a:off x="1" y="4899422"/>
            <a:ext cx="9144000" cy="217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07" tIns="38953" rIns="77907" bIns="38953">
            <a:spAutoFit/>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algn="ctr" eaLnBrk="1" hangingPunct="1">
              <a:spcBef>
                <a:spcPct val="50000"/>
              </a:spcBef>
              <a:defRPr/>
            </a:pPr>
            <a:r>
              <a:rPr lang="en-US" sz="900" dirty="0">
                <a:solidFill>
                  <a:schemeClr val="bg1"/>
                </a:solidFill>
                <a:latin typeface="Arial" charset="0"/>
              </a:rPr>
              <a:t>Bharati Vidyapeeth’s Institute of Computer Applications and Management</a:t>
            </a:r>
            <a:r>
              <a:rPr lang="en-US" sz="900" baseline="0" dirty="0">
                <a:solidFill>
                  <a:schemeClr val="bg1"/>
                </a:solidFill>
                <a:latin typeface="Arial" charset="0"/>
              </a:rPr>
              <a:t> (GGS IP University)</a:t>
            </a:r>
            <a:r>
              <a:rPr lang="en-US" sz="900" dirty="0">
                <a:solidFill>
                  <a:schemeClr val="bg1"/>
                </a:solidFill>
                <a:latin typeface="Arial" charset="0"/>
              </a:rPr>
              <a:t> New Delhi,</a:t>
            </a:r>
            <a:r>
              <a:rPr lang="en-US" sz="900" baseline="0" dirty="0">
                <a:solidFill>
                  <a:schemeClr val="bg1"/>
                </a:solidFill>
                <a:latin typeface="Arial" charset="0"/>
              </a:rPr>
              <a:t> India</a:t>
            </a:r>
            <a:endParaRPr lang="en-US" sz="900" dirty="0">
              <a:solidFill>
                <a:schemeClr val="bg1"/>
              </a:solidFill>
              <a:latin typeface="Arial" charset="0"/>
            </a:endParaRPr>
          </a:p>
        </p:txBody>
      </p:sp>
      <p:grpSp>
        <p:nvGrpSpPr>
          <p:cNvPr id="6" name="Group 36"/>
          <p:cNvGrpSpPr>
            <a:grpSpLocks/>
          </p:cNvGrpSpPr>
          <p:nvPr userDrawn="1"/>
        </p:nvGrpSpPr>
        <p:grpSpPr bwMode="auto">
          <a:xfrm>
            <a:off x="0" y="956073"/>
            <a:ext cx="9144000" cy="153590"/>
            <a:chOff x="0" y="803"/>
            <a:chExt cx="5760" cy="129"/>
          </a:xfrm>
        </p:grpSpPr>
        <p:sp>
          <p:nvSpPr>
            <p:cNvPr id="7" name="Rectangle 31"/>
            <p:cNvSpPr>
              <a:spLocks noChangeArrowheads="1"/>
            </p:cNvSpPr>
            <p:nvPr userDrawn="1"/>
          </p:nvSpPr>
          <p:spPr bwMode="auto">
            <a:xfrm>
              <a:off x="0" y="803"/>
              <a:ext cx="5760" cy="91"/>
            </a:xfrm>
            <a:prstGeom prst="rect">
              <a:avLst/>
            </a:prstGeom>
            <a:solidFill>
              <a:srgbClr val="000099"/>
            </a:solidFill>
            <a:ln w="9525">
              <a:solidFill>
                <a:schemeClr val="tx1"/>
              </a:solidFill>
              <a:miter lim="800000"/>
              <a:headEnd/>
              <a:tailEnd/>
            </a:ln>
          </p:spPr>
          <p:txBody>
            <a:bodyPr wrap="none" anchor="ctr"/>
            <a:lstStyle/>
            <a:p>
              <a:endParaRPr lang="en-US" dirty="0"/>
            </a:p>
          </p:txBody>
        </p:sp>
        <p:sp>
          <p:nvSpPr>
            <p:cNvPr id="8" name="Rectangle 35"/>
            <p:cNvSpPr>
              <a:spLocks noChangeArrowheads="1"/>
            </p:cNvSpPr>
            <p:nvPr userDrawn="1"/>
          </p:nvSpPr>
          <p:spPr bwMode="auto">
            <a:xfrm>
              <a:off x="0" y="905"/>
              <a:ext cx="5760" cy="27"/>
            </a:xfrm>
            <a:prstGeom prst="rect">
              <a:avLst/>
            </a:prstGeom>
            <a:solidFill>
              <a:srgbClr val="FF0000"/>
            </a:solidFill>
            <a:ln w="9525">
              <a:solidFill>
                <a:schemeClr val="tx1"/>
              </a:solidFill>
              <a:miter lim="800000"/>
              <a:headEnd/>
              <a:tailEnd/>
            </a:ln>
          </p:spPr>
          <p:txBody>
            <a:bodyPr wrap="none" anchor="ctr"/>
            <a:lstStyle/>
            <a:p>
              <a:endParaRPr lang="en-US" dirty="0"/>
            </a:p>
          </p:txBody>
        </p:sp>
      </p:grpSp>
      <p:sp>
        <p:nvSpPr>
          <p:cNvPr id="147459" name="Rectangle 3"/>
          <p:cNvSpPr>
            <a:spLocks noGrp="1" noChangeArrowheads="1"/>
          </p:cNvSpPr>
          <p:nvPr>
            <p:ph type="subTitle" idx="1"/>
          </p:nvPr>
        </p:nvSpPr>
        <p:spPr>
          <a:xfrm>
            <a:off x="1389185" y="2007396"/>
            <a:ext cx="6400800" cy="2037160"/>
          </a:xfrm>
        </p:spPr>
        <p:txBody>
          <a:bodyPr/>
          <a:lstStyle>
            <a:lvl1pPr marL="0" indent="0" algn="ctr">
              <a:defRPr>
                <a:latin typeface="+mn-lt"/>
              </a:defRPr>
            </a:lvl1pPr>
          </a:lstStyle>
          <a:p>
            <a:r>
              <a:rPr lang="en-US" dirty="0"/>
              <a:t>Click to edit Master subtitle style</a:t>
            </a:r>
          </a:p>
        </p:txBody>
      </p:sp>
    </p:spTree>
    <p:extLst>
      <p:ext uri="{BB962C8B-B14F-4D97-AF65-F5344CB8AC3E}">
        <p14:creationId xmlns:p14="http://schemas.microsoft.com/office/powerpoint/2010/main" val="1208493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9462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75938" y="205982"/>
            <a:ext cx="2176097" cy="4473178"/>
          </a:xfrm>
          <a:prstGeom prst="rect">
            <a:avLst/>
          </a:prstGeom>
        </p:spPr>
        <p:txBody>
          <a:bodyPr vert="eaVert" lIns="77907" tIns="38953" rIns="77907" bIns="38953"/>
          <a:lstStyle/>
          <a:p>
            <a:r>
              <a:rPr lang="en-US"/>
              <a:t>Click to edit Master title style</a:t>
            </a:r>
          </a:p>
        </p:txBody>
      </p:sp>
      <p:sp>
        <p:nvSpPr>
          <p:cNvPr id="3" name="Vertical Text Placeholder 2"/>
          <p:cNvSpPr>
            <a:spLocks noGrp="1"/>
          </p:cNvSpPr>
          <p:nvPr>
            <p:ph type="body" orient="vert" idx="1"/>
          </p:nvPr>
        </p:nvSpPr>
        <p:spPr>
          <a:xfrm>
            <a:off x="243254" y="205982"/>
            <a:ext cx="6392008" cy="447317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017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a:t>Click to edit Master title style</a:t>
            </a:r>
          </a:p>
        </p:txBody>
      </p:sp>
      <p:sp>
        <p:nvSpPr>
          <p:cNvPr id="3" name="Text Placeholder 2"/>
          <p:cNvSpPr>
            <a:spLocks noGrp="1"/>
          </p:cNvSpPr>
          <p:nvPr>
            <p:ph type="body" sz="half" idx="1"/>
          </p:nvPr>
        </p:nvSpPr>
        <p:spPr>
          <a:xfrm>
            <a:off x="243254" y="760814"/>
            <a:ext cx="4283320" cy="39183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67250" y="760814"/>
            <a:ext cx="4284785" cy="3918347"/>
          </a:xfrm>
        </p:spPr>
        <p:txBody>
          <a:bodyPr/>
          <a:lstStyle/>
          <a:p>
            <a:pPr lvl="0"/>
            <a:endParaRPr lang="en-US" noProof="0" dirty="0"/>
          </a:p>
        </p:txBody>
      </p:sp>
    </p:spTree>
    <p:extLst>
      <p:ext uri="{BB962C8B-B14F-4D97-AF65-F5344CB8AC3E}">
        <p14:creationId xmlns:p14="http://schemas.microsoft.com/office/powerpoint/2010/main" val="264523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a:t>Click to edit Master title style</a:t>
            </a:r>
          </a:p>
        </p:txBody>
      </p:sp>
      <p:sp>
        <p:nvSpPr>
          <p:cNvPr id="3" name="Text Placeholder 2"/>
          <p:cNvSpPr>
            <a:spLocks noGrp="1"/>
          </p:cNvSpPr>
          <p:nvPr>
            <p:ph type="body" sz="half" idx="1"/>
          </p:nvPr>
        </p:nvSpPr>
        <p:spPr>
          <a:xfrm>
            <a:off x="243254" y="760814"/>
            <a:ext cx="4283320" cy="39183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7250" y="760814"/>
            <a:ext cx="4284785" cy="39183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8279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a:t>Click to edit Master title style</a:t>
            </a:r>
          </a:p>
        </p:txBody>
      </p:sp>
      <p:sp>
        <p:nvSpPr>
          <p:cNvPr id="3" name="Text Placeholder 2"/>
          <p:cNvSpPr>
            <a:spLocks noGrp="1"/>
          </p:cNvSpPr>
          <p:nvPr>
            <p:ph type="body" sz="half" idx="1"/>
          </p:nvPr>
        </p:nvSpPr>
        <p:spPr>
          <a:xfrm>
            <a:off x="243254" y="760814"/>
            <a:ext cx="4283320" cy="39183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7250" y="760812"/>
            <a:ext cx="4284785" cy="19014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7250" y="2776542"/>
            <a:ext cx="4284785" cy="19026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9193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23"/>
          <p:cNvSpPr>
            <a:spLocks noChangeArrowheads="1"/>
          </p:cNvSpPr>
          <p:nvPr userDrawn="1"/>
        </p:nvSpPr>
        <p:spPr bwMode="auto">
          <a:xfrm>
            <a:off x="0" y="4885135"/>
            <a:ext cx="9144000" cy="258365"/>
          </a:xfrm>
          <a:prstGeom prst="rect">
            <a:avLst/>
          </a:prstGeom>
          <a:solidFill>
            <a:srgbClr val="000099"/>
          </a:solidFill>
          <a:ln w="9525">
            <a:solidFill>
              <a:schemeClr val="tx1"/>
            </a:solidFill>
            <a:miter lim="800000"/>
            <a:headEnd/>
            <a:tailEnd/>
          </a:ln>
        </p:spPr>
        <p:txBody>
          <a:bodyPr wrap="none" lIns="77907" tIns="38953" rIns="77907" bIns="38953" anchor="ctr"/>
          <a:lstStyle/>
          <a:p>
            <a:endParaRPr lang="en-US" dirty="0"/>
          </a:p>
        </p:txBody>
      </p:sp>
      <p:sp>
        <p:nvSpPr>
          <p:cNvPr id="5" name="Text Box 25"/>
          <p:cNvSpPr txBox="1">
            <a:spLocks noChangeArrowheads="1"/>
          </p:cNvSpPr>
          <p:nvPr userDrawn="1"/>
        </p:nvSpPr>
        <p:spPr bwMode="auto">
          <a:xfrm>
            <a:off x="79131" y="4899423"/>
            <a:ext cx="7904285" cy="2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spAutoFit/>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eaLnBrk="1" hangingPunct="1">
              <a:spcBef>
                <a:spcPct val="50000"/>
              </a:spcBef>
              <a:defRPr/>
            </a:pPr>
            <a:r>
              <a:rPr lang="en-US" sz="1000" dirty="0">
                <a:solidFill>
                  <a:schemeClr val="bg1"/>
                </a:solidFill>
                <a:latin typeface="Arial" charset="0"/>
              </a:rPr>
              <a:t>© </a:t>
            </a:r>
            <a:r>
              <a:rPr lang="en-US" sz="900" dirty="0">
                <a:solidFill>
                  <a:schemeClr val="bg1"/>
                </a:solidFill>
                <a:latin typeface="Arial" charset="0"/>
              </a:rPr>
              <a:t>Bharati Vidyapeeth’s Institute of Computer Applications and Management, New Delhi-63</a:t>
            </a:r>
          </a:p>
        </p:txBody>
      </p:sp>
      <p:sp>
        <p:nvSpPr>
          <p:cNvPr id="6" name="Text Box 8"/>
          <p:cNvSpPr txBox="1">
            <a:spLocks noChangeArrowheads="1"/>
          </p:cNvSpPr>
          <p:nvPr userDrawn="1"/>
        </p:nvSpPr>
        <p:spPr bwMode="auto">
          <a:xfrm>
            <a:off x="7536474" y="4894660"/>
            <a:ext cx="145805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nchor="ct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algn="r">
              <a:spcBef>
                <a:spcPct val="50000"/>
              </a:spcBef>
              <a:defRPr/>
            </a:pPr>
            <a:fld id="{FA6B1CB2-903B-4B35-95DC-58CD022C002B}" type="slidenum">
              <a:rPr lang="en-US" sz="900" smtClean="0">
                <a:solidFill>
                  <a:schemeClr val="bg1"/>
                </a:solidFill>
                <a:latin typeface="Arial" charset="0"/>
              </a:rPr>
              <a:pPr algn="r">
                <a:spcBef>
                  <a:spcPct val="50000"/>
                </a:spcBef>
                <a:defRPr/>
              </a:pPr>
              <a:t>‹#›</a:t>
            </a:fld>
            <a:endParaRPr lang="en-US" sz="900" dirty="0">
              <a:solidFill>
                <a:schemeClr val="bg1"/>
              </a:solidFill>
              <a:latin typeface="Arial" charset="0"/>
            </a:endParaRPr>
          </a:p>
        </p:txBody>
      </p:sp>
      <p:sp>
        <p:nvSpPr>
          <p:cNvPr id="2" name="Title 1"/>
          <p:cNvSpPr>
            <a:spLocks noGrp="1"/>
          </p:cNvSpPr>
          <p:nvPr>
            <p:ph type="title"/>
          </p:nvPr>
        </p:nvSpPr>
        <p:spPr>
          <a:xfrm>
            <a:off x="1500554" y="17159"/>
            <a:ext cx="7643446" cy="498872"/>
          </a:xfrm>
          <a:prstGeom prst="rect">
            <a:avLst/>
          </a:prstGeom>
        </p:spPr>
        <p:txBody>
          <a:bodyPr lIns="77907" tIns="38953" rIns="77907" bIns="38953"/>
          <a:lstStyle>
            <a:lvl1pPr>
              <a:defRPr sz="3100">
                <a:solidFill>
                  <a:srgbClr val="FFFF00"/>
                </a:solidFill>
                <a:latin typeface="+mn-lt"/>
              </a:defRPr>
            </a:lvl1pPr>
          </a:lstStyle>
          <a:p>
            <a:r>
              <a:rPr lang="en-US" dirty="0"/>
              <a:t>Click to edit Master title style</a:t>
            </a:r>
          </a:p>
        </p:txBody>
      </p:sp>
      <p:sp>
        <p:nvSpPr>
          <p:cNvPr id="3" name="Content Placeholder 2"/>
          <p:cNvSpPr>
            <a:spLocks noGrp="1"/>
          </p:cNvSpPr>
          <p:nvPr>
            <p:ph idx="1"/>
          </p:nvPr>
        </p:nvSpPr>
        <p:spPr/>
        <p:txBody>
          <a:bodyPr/>
          <a:lstStyle>
            <a:lvl1pPr>
              <a:defRPr sz="2000">
                <a:latin typeface="Calibri" pitchFamily="34" charset="0"/>
                <a:cs typeface="Calibri" pitchFamily="34" charset="0"/>
              </a:defRPr>
            </a:lvl1pPr>
            <a:lvl2pPr>
              <a:defRPr>
                <a:latin typeface="Calibri" pitchFamily="34" charset="0"/>
                <a:cs typeface="Calibri" pitchFamily="34" charset="0"/>
              </a:defRPr>
            </a:lvl2pPr>
            <a:lvl3pPr>
              <a:defRPr sz="1700">
                <a:latin typeface="Calibri" pitchFamily="34" charset="0"/>
                <a:cs typeface="Calibri" pitchFamily="34" charset="0"/>
              </a:defRPr>
            </a:lvl3pPr>
            <a:lvl4pPr>
              <a:defRPr sz="1700">
                <a:latin typeface="Calibri" pitchFamily="34" charset="0"/>
                <a:cs typeface="Calibri" pitchFamily="34" charset="0"/>
              </a:defRPr>
            </a:lvl4pPr>
            <a:lvl5pPr>
              <a:defRPr sz="2000">
                <a:latin typeface="Calibri" pitchFamily="34" charset="0"/>
                <a:cs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441720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3305179"/>
            <a:ext cx="7772400" cy="1021556"/>
          </a:xfrm>
          <a:prstGeom prst="rect">
            <a:avLst/>
          </a:prstGeom>
        </p:spPr>
        <p:txBody>
          <a:bodyPr lIns="77907" tIns="38953" rIns="77907" bIns="38953" anchor="t"/>
          <a:lstStyle>
            <a:lvl1pPr algn="l">
              <a:defRPr sz="3400" b="1" cap="all"/>
            </a:lvl1pPr>
          </a:lstStyle>
          <a:p>
            <a:r>
              <a:rPr lang="en-US"/>
              <a:t>Click to edit Master title style</a:t>
            </a:r>
          </a:p>
        </p:txBody>
      </p:sp>
      <p:sp>
        <p:nvSpPr>
          <p:cNvPr id="3" name="Text Placeholder 2"/>
          <p:cNvSpPr>
            <a:spLocks noGrp="1"/>
          </p:cNvSpPr>
          <p:nvPr>
            <p:ph type="body" idx="1"/>
          </p:nvPr>
        </p:nvSpPr>
        <p:spPr>
          <a:xfrm>
            <a:off x="722435" y="2180035"/>
            <a:ext cx="7772400" cy="1125140"/>
          </a:xfrm>
        </p:spPr>
        <p:txBody>
          <a:bodyPr anchor="b"/>
          <a:lstStyle>
            <a:lvl1pPr marL="0" indent="0">
              <a:buNone/>
              <a:defRPr sz="1700"/>
            </a:lvl1pPr>
            <a:lvl2pPr marL="389538" indent="0">
              <a:buNone/>
              <a:defRPr sz="1500"/>
            </a:lvl2pPr>
            <a:lvl3pPr marL="779074" indent="0">
              <a:buNone/>
              <a:defRPr sz="1400"/>
            </a:lvl3pPr>
            <a:lvl4pPr marL="1168612" indent="0">
              <a:buNone/>
              <a:defRPr sz="1200"/>
            </a:lvl4pPr>
            <a:lvl5pPr marL="1558149" indent="0">
              <a:buNone/>
              <a:defRPr sz="1200"/>
            </a:lvl5pPr>
            <a:lvl6pPr marL="1947686" indent="0">
              <a:buNone/>
              <a:defRPr sz="1200"/>
            </a:lvl6pPr>
            <a:lvl7pPr marL="2337223" indent="0">
              <a:buNone/>
              <a:defRPr sz="1200"/>
            </a:lvl7pPr>
            <a:lvl8pPr marL="2726760" indent="0">
              <a:buNone/>
              <a:defRPr sz="1200"/>
            </a:lvl8pPr>
            <a:lvl9pPr marL="3116298" indent="0">
              <a:buNone/>
              <a:defRPr sz="1200"/>
            </a:lvl9pPr>
          </a:lstStyle>
          <a:p>
            <a:pPr lvl="0"/>
            <a:r>
              <a:rPr lang="en-US"/>
              <a:t>Click to edit Master text styles</a:t>
            </a:r>
          </a:p>
        </p:txBody>
      </p:sp>
    </p:spTree>
    <p:extLst>
      <p:ext uri="{BB962C8B-B14F-4D97-AF65-F5344CB8AC3E}">
        <p14:creationId xmlns:p14="http://schemas.microsoft.com/office/powerpoint/2010/main" val="2399975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dirty="0"/>
              <a:t>Click to edit Master title style</a:t>
            </a:r>
          </a:p>
        </p:txBody>
      </p:sp>
      <p:sp>
        <p:nvSpPr>
          <p:cNvPr id="3" name="Content Placeholder 2"/>
          <p:cNvSpPr>
            <a:spLocks noGrp="1"/>
          </p:cNvSpPr>
          <p:nvPr>
            <p:ph sz="half" idx="1"/>
          </p:nvPr>
        </p:nvSpPr>
        <p:spPr>
          <a:xfrm>
            <a:off x="243254" y="760814"/>
            <a:ext cx="4283320" cy="3918347"/>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7250" y="760814"/>
            <a:ext cx="4284785" cy="3918347"/>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4977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lvl1pPr>
              <a:defRPr/>
            </a:lvl1pPr>
          </a:lstStyle>
          <a:p>
            <a:r>
              <a:rPr lang="en-US"/>
              <a:t>Click to edit Master title style</a:t>
            </a:r>
          </a:p>
        </p:txBody>
      </p:sp>
      <p:sp>
        <p:nvSpPr>
          <p:cNvPr id="3" name="Text Placeholder 2"/>
          <p:cNvSpPr>
            <a:spLocks noGrp="1"/>
          </p:cNvSpPr>
          <p:nvPr>
            <p:ph type="body" idx="1"/>
          </p:nvPr>
        </p:nvSpPr>
        <p:spPr>
          <a:xfrm>
            <a:off x="457200" y="1151338"/>
            <a:ext cx="4040066" cy="479822"/>
          </a:xfrm>
        </p:spPr>
        <p:txBody>
          <a:bodyPr anchor="b"/>
          <a:lstStyle>
            <a:lvl1pPr marL="0" indent="0">
              <a:buNone/>
              <a:defRPr sz="2000" b="1"/>
            </a:lvl1pPr>
            <a:lvl2pPr marL="389538" indent="0">
              <a:buNone/>
              <a:defRPr sz="1700" b="1"/>
            </a:lvl2pPr>
            <a:lvl3pPr marL="779074" indent="0">
              <a:buNone/>
              <a:defRPr sz="1500" b="1"/>
            </a:lvl3pPr>
            <a:lvl4pPr marL="1168612" indent="0">
              <a:buNone/>
              <a:defRPr sz="1400" b="1"/>
            </a:lvl4pPr>
            <a:lvl5pPr marL="1558149" indent="0">
              <a:buNone/>
              <a:defRPr sz="1400" b="1"/>
            </a:lvl5pPr>
            <a:lvl6pPr marL="1947686" indent="0">
              <a:buNone/>
              <a:defRPr sz="1400" b="1"/>
            </a:lvl6pPr>
            <a:lvl7pPr marL="2337223" indent="0">
              <a:buNone/>
              <a:defRPr sz="1400" b="1"/>
            </a:lvl7pPr>
            <a:lvl8pPr marL="2726760" indent="0">
              <a:buNone/>
              <a:defRPr sz="1400" b="1"/>
            </a:lvl8pPr>
            <a:lvl9pPr marL="3116298" indent="0">
              <a:buNone/>
              <a:defRPr sz="1400" b="1"/>
            </a:lvl9pPr>
          </a:lstStyle>
          <a:p>
            <a:pPr lvl="0"/>
            <a:r>
              <a:rPr lang="en-US"/>
              <a:t>Click to edit Master text styles</a:t>
            </a:r>
          </a:p>
        </p:txBody>
      </p:sp>
      <p:sp>
        <p:nvSpPr>
          <p:cNvPr id="4" name="Content Placeholder 3"/>
          <p:cNvSpPr>
            <a:spLocks noGrp="1"/>
          </p:cNvSpPr>
          <p:nvPr>
            <p:ph sz="half" idx="2"/>
          </p:nvPr>
        </p:nvSpPr>
        <p:spPr>
          <a:xfrm>
            <a:off x="457200" y="1631156"/>
            <a:ext cx="4040066" cy="2963466"/>
          </a:xfrm>
        </p:spPr>
        <p:txBody>
          <a:bodyPr/>
          <a:lstStyle>
            <a:lvl1pPr>
              <a:defRPr sz="20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73" y="1151338"/>
            <a:ext cx="4041531" cy="479822"/>
          </a:xfrm>
        </p:spPr>
        <p:txBody>
          <a:bodyPr anchor="b"/>
          <a:lstStyle>
            <a:lvl1pPr marL="0" indent="0">
              <a:buNone/>
              <a:defRPr sz="2000" b="1"/>
            </a:lvl1pPr>
            <a:lvl2pPr marL="389538" indent="0">
              <a:buNone/>
              <a:defRPr sz="1700" b="1"/>
            </a:lvl2pPr>
            <a:lvl3pPr marL="779074" indent="0">
              <a:buNone/>
              <a:defRPr sz="1500" b="1"/>
            </a:lvl3pPr>
            <a:lvl4pPr marL="1168612" indent="0">
              <a:buNone/>
              <a:defRPr sz="1400" b="1"/>
            </a:lvl4pPr>
            <a:lvl5pPr marL="1558149" indent="0">
              <a:buNone/>
              <a:defRPr sz="1400" b="1"/>
            </a:lvl5pPr>
            <a:lvl6pPr marL="1947686" indent="0">
              <a:buNone/>
              <a:defRPr sz="1400" b="1"/>
            </a:lvl6pPr>
            <a:lvl7pPr marL="2337223" indent="0">
              <a:buNone/>
              <a:defRPr sz="1400" b="1"/>
            </a:lvl7pPr>
            <a:lvl8pPr marL="2726760" indent="0">
              <a:buNone/>
              <a:defRPr sz="1400" b="1"/>
            </a:lvl8pPr>
            <a:lvl9pPr marL="3116298" indent="0">
              <a:buNone/>
              <a:defRPr sz="1400" b="1"/>
            </a:lvl9pPr>
          </a:lstStyle>
          <a:p>
            <a:pPr lvl="0"/>
            <a:r>
              <a:rPr lang="en-US"/>
              <a:t>Click to edit Master text styles</a:t>
            </a:r>
          </a:p>
        </p:txBody>
      </p:sp>
      <p:sp>
        <p:nvSpPr>
          <p:cNvPr id="6" name="Content Placeholder 5"/>
          <p:cNvSpPr>
            <a:spLocks noGrp="1"/>
          </p:cNvSpPr>
          <p:nvPr>
            <p:ph sz="quarter" idx="4"/>
          </p:nvPr>
        </p:nvSpPr>
        <p:spPr>
          <a:xfrm>
            <a:off x="4645273" y="1631156"/>
            <a:ext cx="4041531" cy="2963466"/>
          </a:xfrm>
        </p:spPr>
        <p:txBody>
          <a:bodyPr/>
          <a:lstStyle>
            <a:lvl1pPr>
              <a:defRPr sz="20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5187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a:t>Click to edit Master title style</a:t>
            </a:r>
          </a:p>
        </p:txBody>
      </p:sp>
    </p:spTree>
    <p:extLst>
      <p:ext uri="{BB962C8B-B14F-4D97-AF65-F5344CB8AC3E}">
        <p14:creationId xmlns:p14="http://schemas.microsoft.com/office/powerpoint/2010/main" val="3171268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590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90"/>
            <a:ext cx="3008435" cy="871538"/>
          </a:xfrm>
          <a:prstGeom prst="rect">
            <a:avLst/>
          </a:prstGeom>
        </p:spPr>
        <p:txBody>
          <a:bodyPr lIns="77907" tIns="38953" rIns="77907" bIns="38953" anchor="b"/>
          <a:lstStyle>
            <a:lvl1pPr algn="l">
              <a:defRPr sz="1700" b="1"/>
            </a:lvl1pPr>
          </a:lstStyle>
          <a:p>
            <a:r>
              <a:rPr lang="en-US"/>
              <a:t>Click to edit Master title style</a:t>
            </a:r>
          </a:p>
        </p:txBody>
      </p:sp>
      <p:sp>
        <p:nvSpPr>
          <p:cNvPr id="3" name="Content Placeholder 2"/>
          <p:cNvSpPr>
            <a:spLocks noGrp="1"/>
          </p:cNvSpPr>
          <p:nvPr>
            <p:ph idx="1"/>
          </p:nvPr>
        </p:nvSpPr>
        <p:spPr>
          <a:xfrm>
            <a:off x="3575538" y="204792"/>
            <a:ext cx="5111262" cy="4389835"/>
          </a:xfrm>
        </p:spPr>
        <p:txBody>
          <a:bodyPr/>
          <a:lstStyle>
            <a:lvl1pPr>
              <a:defRPr sz="27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8"/>
            <a:ext cx="3008435" cy="3518297"/>
          </a:xfrm>
        </p:spPr>
        <p:txBody>
          <a:bodyPr/>
          <a:lstStyle>
            <a:lvl1pPr marL="0" indent="0">
              <a:buNone/>
              <a:defRPr sz="1200"/>
            </a:lvl1pPr>
            <a:lvl2pPr marL="389538" indent="0">
              <a:buNone/>
              <a:defRPr sz="1000"/>
            </a:lvl2pPr>
            <a:lvl3pPr marL="779074" indent="0">
              <a:buNone/>
              <a:defRPr sz="900"/>
            </a:lvl3pPr>
            <a:lvl4pPr marL="1168612" indent="0">
              <a:buNone/>
              <a:defRPr sz="800"/>
            </a:lvl4pPr>
            <a:lvl5pPr marL="1558149" indent="0">
              <a:buNone/>
              <a:defRPr sz="800"/>
            </a:lvl5pPr>
            <a:lvl6pPr marL="1947686" indent="0">
              <a:buNone/>
              <a:defRPr sz="800"/>
            </a:lvl6pPr>
            <a:lvl7pPr marL="2337223" indent="0">
              <a:buNone/>
              <a:defRPr sz="800"/>
            </a:lvl7pPr>
            <a:lvl8pPr marL="2726760" indent="0">
              <a:buNone/>
              <a:defRPr sz="800"/>
            </a:lvl8pPr>
            <a:lvl9pPr marL="3116298" indent="0">
              <a:buNone/>
              <a:defRPr sz="800"/>
            </a:lvl9pPr>
          </a:lstStyle>
          <a:p>
            <a:pPr lvl="0"/>
            <a:r>
              <a:rPr lang="en-US"/>
              <a:t>Click to edit Master text styles</a:t>
            </a:r>
          </a:p>
        </p:txBody>
      </p:sp>
    </p:spTree>
    <p:extLst>
      <p:ext uri="{BB962C8B-B14F-4D97-AF65-F5344CB8AC3E}">
        <p14:creationId xmlns:p14="http://schemas.microsoft.com/office/powerpoint/2010/main" val="4141984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3600453"/>
            <a:ext cx="5486400" cy="425054"/>
          </a:xfrm>
          <a:prstGeom prst="rect">
            <a:avLst/>
          </a:prstGeom>
        </p:spPr>
        <p:txBody>
          <a:bodyPr lIns="77907" tIns="38953" rIns="77907" bIns="38953" anchor="b"/>
          <a:lstStyle>
            <a:lvl1pPr algn="l">
              <a:defRPr sz="1700" b="1"/>
            </a:lvl1pPr>
          </a:lstStyle>
          <a:p>
            <a:r>
              <a:rPr lang="en-US"/>
              <a:t>Click to edit Master title style</a:t>
            </a:r>
          </a:p>
        </p:txBody>
      </p:sp>
      <p:sp>
        <p:nvSpPr>
          <p:cNvPr id="3" name="Picture Placeholder 2"/>
          <p:cNvSpPr>
            <a:spLocks noGrp="1"/>
          </p:cNvSpPr>
          <p:nvPr>
            <p:ph type="pic" idx="1"/>
          </p:nvPr>
        </p:nvSpPr>
        <p:spPr>
          <a:xfrm>
            <a:off x="1792166" y="459581"/>
            <a:ext cx="5486400" cy="3086100"/>
          </a:xfrm>
        </p:spPr>
        <p:txBody>
          <a:bodyPr/>
          <a:lstStyle>
            <a:lvl1pPr marL="0" indent="0">
              <a:buNone/>
              <a:defRPr sz="2700"/>
            </a:lvl1pPr>
            <a:lvl2pPr marL="389538" indent="0">
              <a:buNone/>
              <a:defRPr sz="2400"/>
            </a:lvl2pPr>
            <a:lvl3pPr marL="779074" indent="0">
              <a:buNone/>
              <a:defRPr sz="2000"/>
            </a:lvl3pPr>
            <a:lvl4pPr marL="1168612" indent="0">
              <a:buNone/>
              <a:defRPr sz="1700"/>
            </a:lvl4pPr>
            <a:lvl5pPr marL="1558149" indent="0">
              <a:buNone/>
              <a:defRPr sz="1700"/>
            </a:lvl5pPr>
            <a:lvl6pPr marL="1947686" indent="0">
              <a:buNone/>
              <a:defRPr sz="1700"/>
            </a:lvl6pPr>
            <a:lvl7pPr marL="2337223" indent="0">
              <a:buNone/>
              <a:defRPr sz="1700"/>
            </a:lvl7pPr>
            <a:lvl8pPr marL="2726760" indent="0">
              <a:buNone/>
              <a:defRPr sz="1700"/>
            </a:lvl8pPr>
            <a:lvl9pPr marL="3116298" indent="0">
              <a:buNone/>
              <a:defRPr sz="1700"/>
            </a:lvl9pPr>
          </a:lstStyle>
          <a:p>
            <a:pPr lvl="0"/>
            <a:endParaRPr lang="en-US" noProof="0" dirty="0"/>
          </a:p>
        </p:txBody>
      </p:sp>
      <p:sp>
        <p:nvSpPr>
          <p:cNvPr id="4" name="Text Placeholder 3"/>
          <p:cNvSpPr>
            <a:spLocks noGrp="1"/>
          </p:cNvSpPr>
          <p:nvPr>
            <p:ph type="body" sz="half" idx="2"/>
          </p:nvPr>
        </p:nvSpPr>
        <p:spPr>
          <a:xfrm>
            <a:off x="1792166" y="4025507"/>
            <a:ext cx="5486400" cy="603647"/>
          </a:xfrm>
        </p:spPr>
        <p:txBody>
          <a:bodyPr/>
          <a:lstStyle>
            <a:lvl1pPr marL="0" indent="0">
              <a:buNone/>
              <a:defRPr sz="1200"/>
            </a:lvl1pPr>
            <a:lvl2pPr marL="389538" indent="0">
              <a:buNone/>
              <a:defRPr sz="1000"/>
            </a:lvl2pPr>
            <a:lvl3pPr marL="779074" indent="0">
              <a:buNone/>
              <a:defRPr sz="900"/>
            </a:lvl3pPr>
            <a:lvl4pPr marL="1168612" indent="0">
              <a:buNone/>
              <a:defRPr sz="800"/>
            </a:lvl4pPr>
            <a:lvl5pPr marL="1558149" indent="0">
              <a:buNone/>
              <a:defRPr sz="800"/>
            </a:lvl5pPr>
            <a:lvl6pPr marL="1947686" indent="0">
              <a:buNone/>
              <a:defRPr sz="800"/>
            </a:lvl6pPr>
            <a:lvl7pPr marL="2337223" indent="0">
              <a:buNone/>
              <a:defRPr sz="800"/>
            </a:lvl7pPr>
            <a:lvl8pPr marL="2726760" indent="0">
              <a:buNone/>
              <a:defRPr sz="800"/>
            </a:lvl8pPr>
            <a:lvl9pPr marL="3116298" indent="0">
              <a:buNone/>
              <a:defRPr sz="800"/>
            </a:lvl9pPr>
          </a:lstStyle>
          <a:p>
            <a:pPr lvl="0"/>
            <a:r>
              <a:rPr lang="en-US"/>
              <a:t>Click to edit Master text styles</a:t>
            </a:r>
          </a:p>
        </p:txBody>
      </p:sp>
    </p:spTree>
    <p:extLst>
      <p:ext uri="{BB962C8B-B14F-4D97-AF65-F5344CB8AC3E}">
        <p14:creationId xmlns:p14="http://schemas.microsoft.com/office/powerpoint/2010/main" val="2507353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43254" y="760810"/>
            <a:ext cx="8708781" cy="3918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7907" tIns="38953" rIns="77907" bIns="38953"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34"/>
          <p:cNvSpPr>
            <a:spLocks noChangeArrowheads="1"/>
          </p:cNvSpPr>
          <p:nvPr userDrawn="1"/>
        </p:nvSpPr>
        <p:spPr bwMode="auto">
          <a:xfrm>
            <a:off x="0" y="4885135"/>
            <a:ext cx="9144000" cy="258365"/>
          </a:xfrm>
          <a:prstGeom prst="rect">
            <a:avLst/>
          </a:prstGeom>
          <a:solidFill>
            <a:srgbClr val="000099"/>
          </a:solidFill>
          <a:ln w="9525">
            <a:solidFill>
              <a:schemeClr val="tx1"/>
            </a:solidFill>
            <a:miter lim="800000"/>
            <a:headEnd/>
            <a:tailEnd/>
          </a:ln>
        </p:spPr>
        <p:txBody>
          <a:bodyPr wrap="none" lIns="77907" tIns="38953" rIns="77907" bIns="38953" anchor="ctr"/>
          <a:lstStyle/>
          <a:p>
            <a:endParaRPr lang="en-US" dirty="0"/>
          </a:p>
        </p:txBody>
      </p:sp>
      <p:sp>
        <p:nvSpPr>
          <p:cNvPr id="1029" name="Text Box 35"/>
          <p:cNvSpPr txBox="1">
            <a:spLocks noChangeArrowheads="1"/>
          </p:cNvSpPr>
          <p:nvPr userDrawn="1"/>
        </p:nvSpPr>
        <p:spPr bwMode="auto">
          <a:xfrm>
            <a:off x="79131" y="4899423"/>
            <a:ext cx="8398120" cy="217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spAutoFit/>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eaLnBrk="1" hangingPunct="1">
              <a:spcBef>
                <a:spcPct val="50000"/>
              </a:spcBef>
              <a:defRPr/>
            </a:pPr>
            <a:r>
              <a:rPr lang="en-US" sz="900" dirty="0">
                <a:solidFill>
                  <a:schemeClr val="bg1"/>
                </a:solidFill>
                <a:latin typeface="Arial" charset="0"/>
              </a:rPr>
              <a:t>© Bharati Vidyapeeth’s Institute of Computer Applications and Management, New Delhi-63</a:t>
            </a:r>
          </a:p>
        </p:txBody>
      </p:sp>
      <p:sp>
        <p:nvSpPr>
          <p:cNvPr id="1030" name="Text Box 36"/>
          <p:cNvSpPr txBox="1">
            <a:spLocks noChangeArrowheads="1"/>
          </p:cNvSpPr>
          <p:nvPr userDrawn="1"/>
        </p:nvSpPr>
        <p:spPr bwMode="auto">
          <a:xfrm>
            <a:off x="8355623" y="4898231"/>
            <a:ext cx="756138" cy="215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nchor="ct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algn="r">
              <a:spcBef>
                <a:spcPct val="50000"/>
              </a:spcBef>
              <a:defRPr/>
            </a:pPr>
            <a:r>
              <a:rPr lang="en-US" sz="900" dirty="0">
                <a:solidFill>
                  <a:schemeClr val="bg1"/>
                </a:solidFill>
                <a:latin typeface="Arial" charset="0"/>
              </a:rPr>
              <a:t>        </a:t>
            </a:r>
            <a:fld id="{7BC114B6-CE80-4BD5-993F-F40388ADC9E8}" type="slidenum">
              <a:rPr lang="en-US" sz="900" smtClean="0">
                <a:solidFill>
                  <a:schemeClr val="bg1"/>
                </a:solidFill>
                <a:latin typeface="Arial" charset="0"/>
              </a:rPr>
              <a:pPr algn="r">
                <a:spcBef>
                  <a:spcPct val="50000"/>
                </a:spcBef>
                <a:defRPr/>
              </a:pPr>
              <a:t>‹#›</a:t>
            </a:fld>
            <a:endParaRPr lang="en-US" sz="900" dirty="0">
              <a:solidFill>
                <a:schemeClr val="bg1"/>
              </a:solidFill>
              <a:latin typeface="Arial" charset="0"/>
            </a:endParaRPr>
          </a:p>
        </p:txBody>
      </p:sp>
      <p:sp>
        <p:nvSpPr>
          <p:cNvPr id="1031" name="Text Box 37"/>
          <p:cNvSpPr txBox="1">
            <a:spLocks noChangeArrowheads="1"/>
          </p:cNvSpPr>
          <p:nvPr userDrawn="1"/>
        </p:nvSpPr>
        <p:spPr bwMode="auto">
          <a:xfrm>
            <a:off x="1613388" y="840582"/>
            <a:ext cx="7413381" cy="44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spAutoFit/>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eaLnBrk="1" hangingPunct="1">
              <a:spcBef>
                <a:spcPct val="50000"/>
              </a:spcBef>
              <a:defRPr/>
            </a:pPr>
            <a:endParaRPr lang="en-IN" b="0" dirty="0"/>
          </a:p>
        </p:txBody>
      </p:sp>
      <p:sp>
        <p:nvSpPr>
          <p:cNvPr id="1032" name="Rectangle 40"/>
          <p:cNvSpPr>
            <a:spLocks noChangeArrowheads="1"/>
          </p:cNvSpPr>
          <p:nvPr userDrawn="1"/>
        </p:nvSpPr>
        <p:spPr bwMode="auto">
          <a:xfrm>
            <a:off x="0" y="520303"/>
            <a:ext cx="9144000" cy="108347"/>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endParaRPr lang="en-US" dirty="0"/>
          </a:p>
        </p:txBody>
      </p:sp>
      <p:sp>
        <p:nvSpPr>
          <p:cNvPr id="1033" name="Rectangle 41"/>
          <p:cNvSpPr>
            <a:spLocks noChangeArrowheads="1"/>
          </p:cNvSpPr>
          <p:nvPr userDrawn="1"/>
        </p:nvSpPr>
        <p:spPr bwMode="auto">
          <a:xfrm>
            <a:off x="0" y="631032"/>
            <a:ext cx="9144000" cy="3214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endParaRPr lang="en-US" dirty="0"/>
          </a:p>
        </p:txBody>
      </p:sp>
      <p:sp>
        <p:nvSpPr>
          <p:cNvPr id="1034" name="Rectangle 43"/>
          <p:cNvSpPr>
            <a:spLocks noChangeArrowheads="1"/>
          </p:cNvSpPr>
          <p:nvPr userDrawn="1"/>
        </p:nvSpPr>
        <p:spPr bwMode="auto">
          <a:xfrm>
            <a:off x="1496158" y="0"/>
            <a:ext cx="7647842" cy="52268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pPr algn="ctr"/>
            <a:endParaRPr lang="en-IN" b="0" dirty="0">
              <a:solidFill>
                <a:srgbClr val="FEF800"/>
              </a:solidFill>
            </a:endParaRPr>
          </a:p>
        </p:txBody>
      </p:sp>
      <p:sp>
        <p:nvSpPr>
          <p:cNvPr id="1036" name="Rectangle 45"/>
          <p:cNvSpPr>
            <a:spLocks noChangeArrowheads="1"/>
          </p:cNvSpPr>
          <p:nvPr userDrawn="1"/>
        </p:nvSpPr>
        <p:spPr bwMode="auto">
          <a:xfrm>
            <a:off x="1333500" y="0"/>
            <a:ext cx="7810500" cy="52268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pPr algn="ctr"/>
            <a:endParaRPr lang="en-IN" b="0" dirty="0">
              <a:solidFill>
                <a:srgbClr val="FEF800"/>
              </a:solidFill>
            </a:endParaRPr>
          </a:p>
        </p:txBody>
      </p:sp>
      <p:sp>
        <p:nvSpPr>
          <p:cNvPr id="1037" name="Rectangle 46"/>
          <p:cNvSpPr>
            <a:spLocks noChangeArrowheads="1"/>
          </p:cNvSpPr>
          <p:nvPr userDrawn="1"/>
        </p:nvSpPr>
        <p:spPr bwMode="auto">
          <a:xfrm>
            <a:off x="0" y="520303"/>
            <a:ext cx="9144000" cy="108347"/>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endParaRPr lang="en-US" dirty="0"/>
          </a:p>
        </p:txBody>
      </p:sp>
      <p:sp>
        <p:nvSpPr>
          <p:cNvPr id="1039" name="Rectangle 48"/>
          <p:cNvSpPr>
            <a:spLocks noChangeArrowheads="1"/>
          </p:cNvSpPr>
          <p:nvPr userDrawn="1"/>
        </p:nvSpPr>
        <p:spPr bwMode="auto">
          <a:xfrm>
            <a:off x="0" y="574476"/>
            <a:ext cx="9144000" cy="5417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endParaRPr lang="en-US" dirty="0"/>
          </a:p>
        </p:txBody>
      </p:sp>
      <p:pic>
        <p:nvPicPr>
          <p:cNvPr id="1042" name="Picture 51"/>
          <p:cNvPicPr>
            <a:picLocks noChangeAspect="1" noChangeArrowheads="1"/>
          </p:cNvPicPr>
          <p:nvPr userDrawn="1"/>
        </p:nvPicPr>
        <p:blipFill>
          <a:blip r:embed="rId16" cstate="print">
            <a:extLst>
              <a:ext uri="{28A0092B-C50C-407E-A947-70E740481C1C}">
                <a14:useLocalDpi xmlns:a14="http://schemas.microsoft.com/office/drawing/2010/main"/>
              </a:ext>
            </a:extLst>
          </a:blip>
          <a:stretch>
            <a:fillRect/>
          </a:stretch>
        </p:blipFill>
        <p:spPr bwMode="auto">
          <a:xfrm>
            <a:off x="75970" y="10217"/>
            <a:ext cx="1190855" cy="4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693" r:id="rId1"/>
    <p:sldLayoutId id="2147484694" r:id="rId2"/>
    <p:sldLayoutId id="2147484681" r:id="rId3"/>
    <p:sldLayoutId id="2147484682" r:id="rId4"/>
    <p:sldLayoutId id="2147484683" r:id="rId5"/>
    <p:sldLayoutId id="2147484684" r:id="rId6"/>
    <p:sldLayoutId id="2147484685" r:id="rId7"/>
    <p:sldLayoutId id="2147484686" r:id="rId8"/>
    <p:sldLayoutId id="2147484687" r:id="rId9"/>
    <p:sldLayoutId id="2147484688" r:id="rId10"/>
    <p:sldLayoutId id="2147484689" r:id="rId11"/>
    <p:sldLayoutId id="2147484690" r:id="rId12"/>
    <p:sldLayoutId id="2147484691" r:id="rId13"/>
    <p:sldLayoutId id="2147484692" r:id="rId14"/>
  </p:sldLayoutIdLst>
  <p:hf hdr="0" ftr="0" dt="0"/>
  <p:txStyles>
    <p:titleStyle>
      <a:lvl1pPr algn="ctr" rtl="0" eaLnBrk="0" fontAlgn="base" hangingPunct="0">
        <a:spcBef>
          <a:spcPct val="0"/>
        </a:spcBef>
        <a:spcAft>
          <a:spcPct val="0"/>
        </a:spcAft>
        <a:defRPr sz="3700">
          <a:solidFill>
            <a:schemeClr val="tx2"/>
          </a:solidFill>
          <a:latin typeface="+mj-lt"/>
          <a:ea typeface="+mj-ea"/>
          <a:cs typeface="+mj-cs"/>
        </a:defRPr>
      </a:lvl1pPr>
      <a:lvl2pPr algn="ctr" rtl="0" eaLnBrk="0" fontAlgn="base" hangingPunct="0">
        <a:spcBef>
          <a:spcPct val="0"/>
        </a:spcBef>
        <a:spcAft>
          <a:spcPct val="0"/>
        </a:spcAft>
        <a:defRPr sz="3700">
          <a:solidFill>
            <a:schemeClr val="tx2"/>
          </a:solidFill>
          <a:latin typeface="Times New Roman" pitchFamily="18" charset="0"/>
        </a:defRPr>
      </a:lvl2pPr>
      <a:lvl3pPr algn="ctr" rtl="0" eaLnBrk="0" fontAlgn="base" hangingPunct="0">
        <a:spcBef>
          <a:spcPct val="0"/>
        </a:spcBef>
        <a:spcAft>
          <a:spcPct val="0"/>
        </a:spcAft>
        <a:defRPr sz="3700">
          <a:solidFill>
            <a:schemeClr val="tx2"/>
          </a:solidFill>
          <a:latin typeface="Times New Roman" pitchFamily="18" charset="0"/>
        </a:defRPr>
      </a:lvl3pPr>
      <a:lvl4pPr algn="ctr" rtl="0" eaLnBrk="0" fontAlgn="base" hangingPunct="0">
        <a:spcBef>
          <a:spcPct val="0"/>
        </a:spcBef>
        <a:spcAft>
          <a:spcPct val="0"/>
        </a:spcAft>
        <a:defRPr sz="3700">
          <a:solidFill>
            <a:schemeClr val="tx2"/>
          </a:solidFill>
          <a:latin typeface="Times New Roman" pitchFamily="18" charset="0"/>
        </a:defRPr>
      </a:lvl4pPr>
      <a:lvl5pPr algn="ctr" rtl="0" eaLnBrk="0" fontAlgn="base" hangingPunct="0">
        <a:spcBef>
          <a:spcPct val="0"/>
        </a:spcBef>
        <a:spcAft>
          <a:spcPct val="0"/>
        </a:spcAft>
        <a:defRPr sz="3700">
          <a:solidFill>
            <a:schemeClr val="tx2"/>
          </a:solidFill>
          <a:latin typeface="Times New Roman" pitchFamily="18" charset="0"/>
        </a:defRPr>
      </a:lvl5pPr>
      <a:lvl6pPr marL="389538" algn="ctr" rtl="0" fontAlgn="base">
        <a:spcBef>
          <a:spcPct val="0"/>
        </a:spcBef>
        <a:spcAft>
          <a:spcPct val="0"/>
        </a:spcAft>
        <a:defRPr sz="3700">
          <a:solidFill>
            <a:schemeClr val="tx2"/>
          </a:solidFill>
          <a:latin typeface="Times New Roman" pitchFamily="18" charset="0"/>
        </a:defRPr>
      </a:lvl6pPr>
      <a:lvl7pPr marL="779074" algn="ctr" rtl="0" fontAlgn="base">
        <a:spcBef>
          <a:spcPct val="0"/>
        </a:spcBef>
        <a:spcAft>
          <a:spcPct val="0"/>
        </a:spcAft>
        <a:defRPr sz="3700">
          <a:solidFill>
            <a:schemeClr val="tx2"/>
          </a:solidFill>
          <a:latin typeface="Times New Roman" pitchFamily="18" charset="0"/>
        </a:defRPr>
      </a:lvl7pPr>
      <a:lvl8pPr marL="1168612" algn="ctr" rtl="0" fontAlgn="base">
        <a:spcBef>
          <a:spcPct val="0"/>
        </a:spcBef>
        <a:spcAft>
          <a:spcPct val="0"/>
        </a:spcAft>
        <a:defRPr sz="3700">
          <a:solidFill>
            <a:schemeClr val="tx2"/>
          </a:solidFill>
          <a:latin typeface="Times New Roman" pitchFamily="18" charset="0"/>
        </a:defRPr>
      </a:lvl8pPr>
      <a:lvl9pPr marL="1558149" algn="ctr" rtl="0" fontAlgn="base">
        <a:spcBef>
          <a:spcPct val="0"/>
        </a:spcBef>
        <a:spcAft>
          <a:spcPct val="0"/>
        </a:spcAft>
        <a:defRPr sz="3700">
          <a:solidFill>
            <a:schemeClr val="tx2"/>
          </a:solidFill>
          <a:latin typeface="Times New Roman" pitchFamily="18" charset="0"/>
        </a:defRPr>
      </a:lvl9pPr>
    </p:titleStyle>
    <p:bodyStyle>
      <a:lvl1pPr marL="290867" indent="-290867" algn="l" rtl="0" eaLnBrk="0" fontAlgn="base" hangingPunct="0">
        <a:spcBef>
          <a:spcPct val="20000"/>
        </a:spcBef>
        <a:spcAft>
          <a:spcPct val="0"/>
        </a:spcAft>
        <a:buChar char="•"/>
        <a:defRPr sz="2400">
          <a:solidFill>
            <a:schemeClr val="tx1"/>
          </a:solidFill>
          <a:latin typeface="+mn-lt"/>
          <a:ea typeface="+mn-ea"/>
          <a:cs typeface="+mn-cs"/>
        </a:defRPr>
      </a:lvl1pPr>
      <a:lvl2pPr marL="631790" indent="-242164" algn="l" rtl="0" eaLnBrk="0" fontAlgn="base" hangingPunct="0">
        <a:spcBef>
          <a:spcPct val="20000"/>
        </a:spcBef>
        <a:spcAft>
          <a:spcPct val="0"/>
        </a:spcAft>
        <a:buClr>
          <a:schemeClr val="tx1"/>
        </a:buClr>
        <a:buFont typeface="Wingdings" pitchFamily="2" charset="2"/>
        <a:buChar char="§"/>
        <a:defRPr sz="2000">
          <a:solidFill>
            <a:schemeClr val="tx1"/>
          </a:solidFill>
          <a:latin typeface="+mn-lt"/>
          <a:cs typeface="+mn-cs"/>
        </a:defRPr>
      </a:lvl2pPr>
      <a:lvl3pPr marL="972712" indent="-193460" algn="l" rtl="0" eaLnBrk="0" fontAlgn="base" hangingPunct="0">
        <a:spcBef>
          <a:spcPct val="20000"/>
        </a:spcBef>
        <a:spcAft>
          <a:spcPct val="0"/>
        </a:spcAft>
        <a:buClr>
          <a:schemeClr val="tx1"/>
        </a:buClr>
        <a:buFont typeface="Wingdings" pitchFamily="2" charset="2"/>
        <a:buChar char="ü"/>
        <a:defRPr sz="1900">
          <a:solidFill>
            <a:srgbClr val="993300"/>
          </a:solidFill>
          <a:latin typeface="+mn-lt"/>
          <a:cs typeface="+mn-cs"/>
        </a:defRPr>
      </a:lvl3pPr>
      <a:lvl4pPr marL="1362338" indent="-193460" algn="l" rtl="0" eaLnBrk="0" fontAlgn="base" hangingPunct="0">
        <a:spcBef>
          <a:spcPct val="20000"/>
        </a:spcBef>
        <a:spcAft>
          <a:spcPct val="0"/>
        </a:spcAft>
        <a:buBlip>
          <a:blip r:embed="rId17"/>
        </a:buBlip>
        <a:defRPr sz="1800">
          <a:solidFill>
            <a:srgbClr val="000099"/>
          </a:solidFill>
          <a:latin typeface="+mn-lt"/>
          <a:cs typeface="+mn-cs"/>
        </a:defRPr>
      </a:lvl4pPr>
      <a:lvl5pPr marL="1751964" indent="-193460" algn="l" rtl="0" eaLnBrk="0" fontAlgn="base" hangingPunct="0">
        <a:spcBef>
          <a:spcPct val="20000"/>
        </a:spcBef>
        <a:spcAft>
          <a:spcPct val="0"/>
        </a:spcAft>
        <a:buBlip>
          <a:blip r:embed="rId18"/>
        </a:buBlip>
        <a:defRPr sz="1400">
          <a:solidFill>
            <a:schemeClr val="tx1"/>
          </a:solidFill>
          <a:latin typeface="+mn-lt"/>
          <a:cs typeface="+mn-cs"/>
        </a:defRPr>
      </a:lvl5pPr>
      <a:lvl6pPr marL="2142455" indent="-194769" algn="l" rtl="0" fontAlgn="base">
        <a:spcBef>
          <a:spcPct val="20000"/>
        </a:spcBef>
        <a:spcAft>
          <a:spcPct val="0"/>
        </a:spcAft>
        <a:buBlip>
          <a:blip r:embed="rId18"/>
        </a:buBlip>
        <a:defRPr sz="1400">
          <a:solidFill>
            <a:schemeClr val="tx1"/>
          </a:solidFill>
          <a:latin typeface="+mn-lt"/>
          <a:cs typeface="+mn-cs"/>
        </a:defRPr>
      </a:lvl6pPr>
      <a:lvl7pPr marL="2531992" indent="-194769" algn="l" rtl="0" fontAlgn="base">
        <a:spcBef>
          <a:spcPct val="20000"/>
        </a:spcBef>
        <a:spcAft>
          <a:spcPct val="0"/>
        </a:spcAft>
        <a:buBlip>
          <a:blip r:embed="rId18"/>
        </a:buBlip>
        <a:defRPr sz="1400">
          <a:solidFill>
            <a:schemeClr val="tx1"/>
          </a:solidFill>
          <a:latin typeface="+mn-lt"/>
          <a:cs typeface="+mn-cs"/>
        </a:defRPr>
      </a:lvl7pPr>
      <a:lvl8pPr marL="2921529" indent="-194769" algn="l" rtl="0" fontAlgn="base">
        <a:spcBef>
          <a:spcPct val="20000"/>
        </a:spcBef>
        <a:spcAft>
          <a:spcPct val="0"/>
        </a:spcAft>
        <a:buBlip>
          <a:blip r:embed="rId18"/>
        </a:buBlip>
        <a:defRPr sz="1400">
          <a:solidFill>
            <a:schemeClr val="tx1"/>
          </a:solidFill>
          <a:latin typeface="+mn-lt"/>
          <a:cs typeface="+mn-cs"/>
        </a:defRPr>
      </a:lvl8pPr>
      <a:lvl9pPr marL="3311066" indent="-194769" algn="l" rtl="0" fontAlgn="base">
        <a:spcBef>
          <a:spcPct val="20000"/>
        </a:spcBef>
        <a:spcAft>
          <a:spcPct val="0"/>
        </a:spcAft>
        <a:buBlip>
          <a:blip r:embed="rId18"/>
        </a:buBlip>
        <a:defRPr sz="1400">
          <a:solidFill>
            <a:schemeClr val="tx1"/>
          </a:solidFill>
          <a:latin typeface="+mn-lt"/>
          <a:cs typeface="+mn-cs"/>
        </a:defRPr>
      </a:lvl9pPr>
    </p:bodyStyle>
    <p:otherStyle>
      <a:defPPr>
        <a:defRPr lang="en-US"/>
      </a:defPPr>
      <a:lvl1pPr marL="0" algn="l" defTabSz="779074" rtl="0" eaLnBrk="1" latinLnBrk="0" hangingPunct="1">
        <a:defRPr sz="1500" kern="1200">
          <a:solidFill>
            <a:schemeClr val="tx1"/>
          </a:solidFill>
          <a:latin typeface="+mn-lt"/>
          <a:ea typeface="+mn-ea"/>
          <a:cs typeface="+mn-cs"/>
        </a:defRPr>
      </a:lvl1pPr>
      <a:lvl2pPr marL="389538" algn="l" defTabSz="779074" rtl="0" eaLnBrk="1" latinLnBrk="0" hangingPunct="1">
        <a:defRPr sz="1500" kern="1200">
          <a:solidFill>
            <a:schemeClr val="tx1"/>
          </a:solidFill>
          <a:latin typeface="+mn-lt"/>
          <a:ea typeface="+mn-ea"/>
          <a:cs typeface="+mn-cs"/>
        </a:defRPr>
      </a:lvl2pPr>
      <a:lvl3pPr marL="779074" algn="l" defTabSz="779074" rtl="0" eaLnBrk="1" latinLnBrk="0" hangingPunct="1">
        <a:defRPr sz="1500" kern="1200">
          <a:solidFill>
            <a:schemeClr val="tx1"/>
          </a:solidFill>
          <a:latin typeface="+mn-lt"/>
          <a:ea typeface="+mn-ea"/>
          <a:cs typeface="+mn-cs"/>
        </a:defRPr>
      </a:lvl3pPr>
      <a:lvl4pPr marL="1168612" algn="l" defTabSz="779074" rtl="0" eaLnBrk="1" latinLnBrk="0" hangingPunct="1">
        <a:defRPr sz="1500" kern="1200">
          <a:solidFill>
            <a:schemeClr val="tx1"/>
          </a:solidFill>
          <a:latin typeface="+mn-lt"/>
          <a:ea typeface="+mn-ea"/>
          <a:cs typeface="+mn-cs"/>
        </a:defRPr>
      </a:lvl4pPr>
      <a:lvl5pPr marL="1558149" algn="l" defTabSz="779074" rtl="0" eaLnBrk="1" latinLnBrk="0" hangingPunct="1">
        <a:defRPr sz="1500" kern="1200">
          <a:solidFill>
            <a:schemeClr val="tx1"/>
          </a:solidFill>
          <a:latin typeface="+mn-lt"/>
          <a:ea typeface="+mn-ea"/>
          <a:cs typeface="+mn-cs"/>
        </a:defRPr>
      </a:lvl5pPr>
      <a:lvl6pPr marL="1947686" algn="l" defTabSz="779074" rtl="0" eaLnBrk="1" latinLnBrk="0" hangingPunct="1">
        <a:defRPr sz="1500" kern="1200">
          <a:solidFill>
            <a:schemeClr val="tx1"/>
          </a:solidFill>
          <a:latin typeface="+mn-lt"/>
          <a:ea typeface="+mn-ea"/>
          <a:cs typeface="+mn-cs"/>
        </a:defRPr>
      </a:lvl6pPr>
      <a:lvl7pPr marL="2337223" algn="l" defTabSz="779074" rtl="0" eaLnBrk="1" latinLnBrk="0" hangingPunct="1">
        <a:defRPr sz="1500" kern="1200">
          <a:solidFill>
            <a:schemeClr val="tx1"/>
          </a:solidFill>
          <a:latin typeface="+mn-lt"/>
          <a:ea typeface="+mn-ea"/>
          <a:cs typeface="+mn-cs"/>
        </a:defRPr>
      </a:lvl7pPr>
      <a:lvl8pPr marL="2726760" algn="l" defTabSz="779074" rtl="0" eaLnBrk="1" latinLnBrk="0" hangingPunct="1">
        <a:defRPr sz="1500" kern="1200">
          <a:solidFill>
            <a:schemeClr val="tx1"/>
          </a:solidFill>
          <a:latin typeface="+mn-lt"/>
          <a:ea typeface="+mn-ea"/>
          <a:cs typeface="+mn-cs"/>
        </a:defRPr>
      </a:lvl8pPr>
      <a:lvl9pPr marL="3116298" algn="l" defTabSz="779074"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sanity.io/docs/schema-types" TargetMode="External"/><Relationship Id="rId7" Type="http://schemas.openxmlformats.org/officeDocument/2006/relationships/hyperlink" Target="https://reactjs.org/docs/getting-started.html" TargetMode="External"/><Relationship Id="rId2" Type="http://schemas.openxmlformats.org/officeDocument/2006/relationships/hyperlink" Target="https://thirdweb.com/dashboard" TargetMode="External"/><Relationship Id="rId1" Type="http://schemas.openxmlformats.org/officeDocument/2006/relationships/slideLayout" Target="../slideLayouts/slideLayout2.xml"/><Relationship Id="rId6" Type="http://schemas.openxmlformats.org/officeDocument/2006/relationships/hyperlink" Target="https://nextjs.org/" TargetMode="External"/><Relationship Id="rId5" Type="http://schemas.openxmlformats.org/officeDocument/2006/relationships/hyperlink" Target="https://metamask.io/" TargetMode="External"/><Relationship Id="rId4" Type="http://schemas.openxmlformats.org/officeDocument/2006/relationships/hyperlink" Target="https://faucets.chain.link/goerli"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idx="4294967295"/>
          </p:nvPr>
        </p:nvSpPr>
        <p:spPr bwMode="auto">
          <a:xfrm>
            <a:off x="381000" y="1087483"/>
            <a:ext cx="8323385" cy="379765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77925" tIns="38963" rIns="77925" bIns="38963"/>
          <a:lstStyle/>
          <a:p>
            <a:pPr eaLnBrk="1" hangingPunct="1">
              <a:lnSpc>
                <a:spcPct val="125000"/>
              </a:lnSpc>
              <a:spcBef>
                <a:spcPts val="0"/>
              </a:spcBef>
              <a:spcAft>
                <a:spcPts val="1200"/>
              </a:spcAft>
              <a:defRPr/>
            </a:pPr>
            <a:r>
              <a:rPr lang="en-US" sz="2800" b="1" dirty="0">
                <a:solidFill>
                  <a:srgbClr val="0000CC"/>
                </a:solidFill>
                <a:latin typeface="Calibri" pitchFamily="34" charset="0"/>
                <a:cs typeface="Calibri" pitchFamily="34" charset="0"/>
              </a:rPr>
              <a:t>MINOR PROJECT - II</a:t>
            </a:r>
            <a:br>
              <a:rPr lang="en-US" sz="3200" b="1" dirty="0">
                <a:solidFill>
                  <a:schemeClr val="tx1">
                    <a:lumMod val="65000"/>
                    <a:lumOff val="35000"/>
                  </a:schemeClr>
                </a:solidFill>
                <a:cs typeface="Arial" charset="0"/>
              </a:rPr>
            </a:br>
            <a:r>
              <a:rPr lang="en-US" sz="2000" b="1" dirty="0">
                <a:solidFill>
                  <a:schemeClr val="tx1">
                    <a:lumMod val="65000"/>
                    <a:lumOff val="35000"/>
                  </a:schemeClr>
                </a:solidFill>
                <a:latin typeface="Calibri" pitchFamily="34" charset="0"/>
                <a:cs typeface="Calibri" pitchFamily="34" charset="0"/>
              </a:rPr>
              <a:t>ON</a:t>
            </a:r>
            <a:br>
              <a:rPr lang="en-US" sz="3200" b="1" dirty="0">
                <a:solidFill>
                  <a:srgbClr val="0000CC"/>
                </a:solidFill>
                <a:latin typeface="+mn-lt"/>
                <a:cs typeface="Arial" charset="0"/>
              </a:rPr>
            </a:br>
            <a:r>
              <a:rPr lang="en-US" sz="2800" b="1" dirty="0">
                <a:solidFill>
                  <a:srgbClr val="C00000"/>
                </a:solidFill>
                <a:latin typeface="+mn-lt"/>
                <a:cs typeface="Arial" charset="0"/>
              </a:rPr>
              <a:t>ART BLOCK</a:t>
            </a:r>
            <a:br>
              <a:rPr lang="en-US" sz="4400" b="1" dirty="0">
                <a:solidFill>
                  <a:srgbClr val="0000CC"/>
                </a:solidFill>
                <a:latin typeface="+mn-lt"/>
                <a:cs typeface="Arial" charset="0"/>
              </a:rPr>
            </a:br>
            <a:r>
              <a:rPr lang="en-US" sz="2000" b="1" dirty="0">
                <a:solidFill>
                  <a:schemeClr val="tx1">
                    <a:lumMod val="65000"/>
                    <a:lumOff val="35000"/>
                  </a:schemeClr>
                </a:solidFill>
                <a:latin typeface="+mn-lt"/>
                <a:cs typeface="Arial" charset="0"/>
              </a:rPr>
              <a:t>(MCA – II SEMESTER; BATCH 2022-24)</a:t>
            </a:r>
            <a:br>
              <a:rPr lang="en-US" sz="4400" b="1" dirty="0">
                <a:solidFill>
                  <a:srgbClr val="0000CC"/>
                </a:solidFill>
                <a:latin typeface="+mn-lt"/>
                <a:cs typeface="Arial" charset="0"/>
              </a:rPr>
            </a:br>
            <a:br>
              <a:rPr lang="en-US" sz="3100" b="1" dirty="0">
                <a:solidFill>
                  <a:schemeClr val="tx1"/>
                </a:solidFill>
                <a:latin typeface="+mn-lt"/>
                <a:cs typeface="Arial" charset="0"/>
              </a:rPr>
            </a:br>
            <a:endParaRPr lang="en-US" b="1" i="1" dirty="0">
              <a:solidFill>
                <a:schemeClr val="tx1"/>
              </a:solidFill>
              <a:latin typeface="+mn-lt"/>
              <a:cs typeface="Arial" charset="0"/>
            </a:endParaRPr>
          </a:p>
        </p:txBody>
      </p:sp>
      <p:sp>
        <p:nvSpPr>
          <p:cNvPr id="4099" name="Rectangle 1"/>
          <p:cNvSpPr>
            <a:spLocks noChangeArrowheads="1"/>
          </p:cNvSpPr>
          <p:nvPr/>
        </p:nvSpPr>
        <p:spPr bwMode="auto">
          <a:xfrm>
            <a:off x="-5861" y="3779547"/>
            <a:ext cx="3828561" cy="786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p>
            <a:pPr algn="ctr"/>
            <a:r>
              <a:rPr lang="en-US" sz="1600" dirty="0">
                <a:solidFill>
                  <a:srgbClr val="C00000"/>
                </a:solidFill>
                <a:latin typeface="Calibri" panose="020F0502020204030204" pitchFamily="34" charset="0"/>
                <a:ea typeface="Calibri" panose="020F0502020204030204" pitchFamily="34" charset="0"/>
                <a:cs typeface="Calibri" panose="020F0502020204030204" pitchFamily="34" charset="0"/>
              </a:rPr>
              <a:t>Internal Guide</a:t>
            </a:r>
          </a:p>
          <a:p>
            <a:pPr algn="ctr"/>
            <a:r>
              <a:rPr lang="en-US" sz="1600" dirty="0">
                <a:solidFill>
                  <a:srgbClr val="0000CC"/>
                </a:solidFill>
                <a:latin typeface="Calibri" panose="020F0502020204030204" pitchFamily="34" charset="0"/>
                <a:ea typeface="Calibri" panose="020F0502020204030204" pitchFamily="34" charset="0"/>
                <a:cs typeface="Calibri" panose="020F0502020204030204" pitchFamily="34" charset="0"/>
              </a:rPr>
              <a:t>Dr. Sunil Pratap Singh</a:t>
            </a:r>
            <a:br>
              <a:rPr lang="en-US" sz="1600" dirty="0">
                <a:solidFill>
                  <a:srgbClr val="000099"/>
                </a:solidFill>
                <a:latin typeface="Calibri" panose="020F0502020204030204" pitchFamily="34" charset="0"/>
                <a:ea typeface="Calibri" panose="020F0502020204030204" pitchFamily="34" charset="0"/>
                <a:cs typeface="Calibri" panose="020F0502020204030204" pitchFamily="34" charset="0"/>
              </a:rPr>
            </a:br>
            <a:r>
              <a:rPr lang="en-US" sz="14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(Assoc. Prof. BVICAM, New Delhi)</a:t>
            </a:r>
          </a:p>
        </p:txBody>
      </p:sp>
      <p:sp>
        <p:nvSpPr>
          <p:cNvPr id="5" name="Rectangle 1"/>
          <p:cNvSpPr>
            <a:spLocks noChangeArrowheads="1"/>
          </p:cNvSpPr>
          <p:nvPr/>
        </p:nvSpPr>
        <p:spPr bwMode="auto">
          <a:xfrm>
            <a:off x="5315439" y="3779547"/>
            <a:ext cx="3828561" cy="1279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p>
            <a:pPr algn="ctr"/>
            <a:r>
              <a:rPr lang="en-US" sz="1600" dirty="0">
                <a:solidFill>
                  <a:srgbClr val="C00000"/>
                </a:solidFill>
                <a:latin typeface="Arial" charset="0"/>
              </a:rPr>
              <a:t>Presentation by</a:t>
            </a:r>
          </a:p>
          <a:p>
            <a:pPr algn="ctr"/>
            <a:r>
              <a:rPr lang="en-US" sz="1600" dirty="0">
                <a:solidFill>
                  <a:srgbClr val="000099"/>
                </a:solidFill>
                <a:latin typeface="Calibri" panose="020F0502020204030204" pitchFamily="34" charset="0"/>
                <a:ea typeface="Calibri" panose="020F0502020204030204" pitchFamily="34" charset="0"/>
                <a:cs typeface="Calibri" panose="020F0502020204030204" pitchFamily="34" charset="0"/>
              </a:rPr>
              <a:t>Vaibhav Aggarwal(35411604422)</a:t>
            </a:r>
          </a:p>
          <a:p>
            <a:pPr algn="ctr"/>
            <a:r>
              <a:rPr lang="en-US" sz="1600" dirty="0" err="1">
                <a:solidFill>
                  <a:srgbClr val="000099"/>
                </a:solidFill>
                <a:latin typeface="Calibri" panose="020F0502020204030204" pitchFamily="34" charset="0"/>
                <a:ea typeface="Calibri" panose="020F0502020204030204" pitchFamily="34" charset="0"/>
                <a:cs typeface="Calibri" panose="020F0502020204030204" pitchFamily="34" charset="0"/>
              </a:rPr>
              <a:t>Nishika</a:t>
            </a:r>
            <a:r>
              <a:rPr lang="en-US" sz="1600" dirty="0">
                <a:solidFill>
                  <a:srgbClr val="000099"/>
                </a:solidFill>
                <a:latin typeface="Calibri" panose="020F0502020204030204" pitchFamily="34" charset="0"/>
                <a:ea typeface="Calibri" panose="020F0502020204030204" pitchFamily="34" charset="0"/>
                <a:cs typeface="Calibri" panose="020F0502020204030204" pitchFamily="34" charset="0"/>
              </a:rPr>
              <a:t> Kumar(02511604422)</a:t>
            </a:r>
          </a:p>
          <a:p>
            <a:pPr algn="ctr"/>
            <a:r>
              <a:rPr lang="en-US" sz="1600" dirty="0">
                <a:solidFill>
                  <a:srgbClr val="000099"/>
                </a:solidFill>
                <a:latin typeface="Calibri" panose="020F0502020204030204" pitchFamily="34" charset="0"/>
                <a:ea typeface="Calibri" panose="020F0502020204030204" pitchFamily="34" charset="0"/>
                <a:cs typeface="Calibri" panose="020F0502020204030204" pitchFamily="34" charset="0"/>
              </a:rPr>
              <a:t>Urvashi Rajpal(35111604422)</a:t>
            </a:r>
          </a:p>
          <a:p>
            <a:pPr algn="ctr"/>
            <a:endParaRPr lang="en-US" sz="1400" dirty="0">
              <a:solidFill>
                <a:schemeClr val="tx1">
                  <a:lumMod val="65000"/>
                  <a:lumOff val="35000"/>
                </a:schemeClr>
              </a:solidFill>
              <a:latin typeface="Arial" charset="0"/>
            </a:endParaRPr>
          </a:p>
        </p:txBody>
      </p:sp>
      <p:pic>
        <p:nvPicPr>
          <p:cNvPr id="1026" name="Picture 2" descr="Guru Gobind Singh Indraprastha University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1608" y="3120372"/>
            <a:ext cx="1209489" cy="106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987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9EF68-831E-C4AE-A6DF-A85FCC7D7C26}"/>
              </a:ext>
            </a:extLst>
          </p:cNvPr>
          <p:cNvSpPr>
            <a:spLocks noGrp="1"/>
          </p:cNvSpPr>
          <p:nvPr>
            <p:ph type="title"/>
          </p:nvPr>
        </p:nvSpPr>
        <p:spPr/>
        <p:txBody>
          <a:bodyPr/>
          <a:lstStyle/>
          <a:p>
            <a:r>
              <a:rPr lang="en-US" dirty="0"/>
              <a:t>DFD Level-1</a:t>
            </a:r>
            <a:endParaRPr lang="en-IN" dirty="0"/>
          </a:p>
        </p:txBody>
      </p:sp>
      <p:pic>
        <p:nvPicPr>
          <p:cNvPr id="4" name="Content Placeholder 3">
            <a:extLst>
              <a:ext uri="{FF2B5EF4-FFF2-40B4-BE49-F238E27FC236}">
                <a16:creationId xmlns:a16="http://schemas.microsoft.com/office/drawing/2014/main" id="{97AF295D-A78A-4215-0DB6-D8DE6057D6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3945" y="1033974"/>
            <a:ext cx="6159906" cy="3406095"/>
          </a:xfrm>
          <a:prstGeom prst="rect">
            <a:avLst/>
          </a:prstGeom>
        </p:spPr>
      </p:pic>
    </p:spTree>
    <p:extLst>
      <p:ext uri="{BB962C8B-B14F-4D97-AF65-F5344CB8AC3E}">
        <p14:creationId xmlns:p14="http://schemas.microsoft.com/office/powerpoint/2010/main" val="2274906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1EF92-0601-D286-D4B9-E11DD2CD7F20}"/>
              </a:ext>
            </a:extLst>
          </p:cNvPr>
          <p:cNvSpPr>
            <a:spLocks noGrp="1"/>
          </p:cNvSpPr>
          <p:nvPr>
            <p:ph type="title"/>
          </p:nvPr>
        </p:nvSpPr>
        <p:spPr/>
        <p:txBody>
          <a:bodyPr/>
          <a:lstStyle/>
          <a:p>
            <a:r>
              <a:rPr lang="en-US" dirty="0"/>
              <a:t>ER Diagram</a:t>
            </a:r>
            <a:endParaRPr lang="en-IN" dirty="0"/>
          </a:p>
        </p:txBody>
      </p:sp>
      <p:pic>
        <p:nvPicPr>
          <p:cNvPr id="4" name="Picture 3">
            <a:extLst>
              <a:ext uri="{FF2B5EF4-FFF2-40B4-BE49-F238E27FC236}">
                <a16:creationId xmlns:a16="http://schemas.microsoft.com/office/drawing/2014/main" id="{B2DAE982-0906-331A-D090-B35A33F572A8}"/>
              </a:ext>
            </a:extLst>
          </p:cNvPr>
          <p:cNvPicPr>
            <a:picLocks noChangeAspect="1"/>
          </p:cNvPicPr>
          <p:nvPr/>
        </p:nvPicPr>
        <p:blipFill>
          <a:blip r:embed="rId2"/>
          <a:stretch>
            <a:fillRect/>
          </a:stretch>
        </p:blipFill>
        <p:spPr>
          <a:xfrm>
            <a:off x="1582933" y="791055"/>
            <a:ext cx="5715792" cy="3925198"/>
          </a:xfrm>
          <a:prstGeom prst="rect">
            <a:avLst/>
          </a:prstGeom>
        </p:spPr>
      </p:pic>
    </p:spTree>
    <p:extLst>
      <p:ext uri="{BB962C8B-B14F-4D97-AF65-F5344CB8AC3E}">
        <p14:creationId xmlns:p14="http://schemas.microsoft.com/office/powerpoint/2010/main" val="1594979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2159000"/>
            <a:ext cx="8305800" cy="660400"/>
          </a:xfrm>
          <a:solidFill>
            <a:srgbClr val="FFFFCC"/>
          </a:solidFill>
          <a:ln>
            <a:solidFill>
              <a:schemeClr val="tx1">
                <a:lumMod val="50000"/>
                <a:lumOff val="50000"/>
              </a:schemeClr>
            </a:solidFill>
          </a:ln>
        </p:spPr>
        <p:txBody>
          <a:bodyPr/>
          <a:lstStyle/>
          <a:p>
            <a:pPr marL="0" indent="0" algn="ctr">
              <a:spcBef>
                <a:spcPts val="1200"/>
              </a:spcBef>
              <a:buNone/>
              <a:defRPr/>
            </a:pPr>
            <a:r>
              <a:rPr lang="en-US" sz="4000" b="1" dirty="0"/>
              <a:t>Screenshots</a:t>
            </a:r>
          </a:p>
        </p:txBody>
      </p:sp>
    </p:spTree>
    <p:extLst>
      <p:ext uri="{BB962C8B-B14F-4D97-AF65-F5344CB8AC3E}">
        <p14:creationId xmlns:p14="http://schemas.microsoft.com/office/powerpoint/2010/main" val="1912498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2"/>
            <a:ext cx="7643446" cy="498872"/>
          </a:xfrm>
        </p:spPr>
        <p:txBody>
          <a:bodyPr/>
          <a:lstStyle/>
          <a:p>
            <a:pPr>
              <a:defRPr/>
            </a:pPr>
            <a:r>
              <a:rPr lang="en-US" sz="3400" dirty="0"/>
              <a:t>Screenshot - 1: Connect</a:t>
            </a:r>
          </a:p>
        </p:txBody>
      </p:sp>
      <p:pic>
        <p:nvPicPr>
          <p:cNvPr id="3" name="Picture 2">
            <a:extLst>
              <a:ext uri="{FF2B5EF4-FFF2-40B4-BE49-F238E27FC236}">
                <a16:creationId xmlns:a16="http://schemas.microsoft.com/office/drawing/2014/main" id="{FBA93669-6662-9B08-FC1D-A2BB0E5462AB}"/>
              </a:ext>
            </a:extLst>
          </p:cNvPr>
          <p:cNvPicPr>
            <a:picLocks noChangeAspect="1"/>
          </p:cNvPicPr>
          <p:nvPr/>
        </p:nvPicPr>
        <p:blipFill>
          <a:blip r:embed="rId2"/>
          <a:stretch>
            <a:fillRect/>
          </a:stretch>
        </p:blipFill>
        <p:spPr>
          <a:xfrm>
            <a:off x="672279" y="728296"/>
            <a:ext cx="7901980" cy="4121397"/>
          </a:xfrm>
          <a:prstGeom prst="rect">
            <a:avLst/>
          </a:prstGeom>
        </p:spPr>
      </p:pic>
    </p:spTree>
    <p:extLst>
      <p:ext uri="{BB962C8B-B14F-4D97-AF65-F5344CB8AC3E}">
        <p14:creationId xmlns:p14="http://schemas.microsoft.com/office/powerpoint/2010/main" val="3743308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16B10-1A2B-6BEA-528A-BD04F71E6534}"/>
              </a:ext>
            </a:extLst>
          </p:cNvPr>
          <p:cNvSpPr>
            <a:spLocks noGrp="1"/>
          </p:cNvSpPr>
          <p:nvPr>
            <p:ph type="title"/>
          </p:nvPr>
        </p:nvSpPr>
        <p:spPr/>
        <p:txBody>
          <a:bodyPr/>
          <a:lstStyle/>
          <a:p>
            <a:r>
              <a:rPr lang="en-US" dirty="0"/>
              <a:t>Screenshot – 2: Wallet</a:t>
            </a:r>
            <a:endParaRPr lang="en-IN" dirty="0"/>
          </a:p>
        </p:txBody>
      </p:sp>
      <p:pic>
        <p:nvPicPr>
          <p:cNvPr id="5" name="Picture 4">
            <a:extLst>
              <a:ext uri="{FF2B5EF4-FFF2-40B4-BE49-F238E27FC236}">
                <a16:creationId xmlns:a16="http://schemas.microsoft.com/office/drawing/2014/main" id="{E2D0973C-6285-BEA4-829C-CEC72B03441D}"/>
              </a:ext>
            </a:extLst>
          </p:cNvPr>
          <p:cNvPicPr>
            <a:picLocks noChangeAspect="1"/>
          </p:cNvPicPr>
          <p:nvPr/>
        </p:nvPicPr>
        <p:blipFill>
          <a:blip r:embed="rId2"/>
          <a:stretch>
            <a:fillRect/>
          </a:stretch>
        </p:blipFill>
        <p:spPr>
          <a:xfrm>
            <a:off x="405469" y="782595"/>
            <a:ext cx="2190169" cy="3907824"/>
          </a:xfrm>
          <a:prstGeom prst="rect">
            <a:avLst/>
          </a:prstGeom>
        </p:spPr>
      </p:pic>
      <p:pic>
        <p:nvPicPr>
          <p:cNvPr id="7" name="Picture 6">
            <a:extLst>
              <a:ext uri="{FF2B5EF4-FFF2-40B4-BE49-F238E27FC236}">
                <a16:creationId xmlns:a16="http://schemas.microsoft.com/office/drawing/2014/main" id="{F7C89BAF-5AB5-6FCD-EF50-94436C4BBBDB}"/>
              </a:ext>
            </a:extLst>
          </p:cNvPr>
          <p:cNvPicPr>
            <a:picLocks noChangeAspect="1"/>
          </p:cNvPicPr>
          <p:nvPr/>
        </p:nvPicPr>
        <p:blipFill>
          <a:blip r:embed="rId3"/>
          <a:stretch>
            <a:fillRect/>
          </a:stretch>
        </p:blipFill>
        <p:spPr>
          <a:xfrm>
            <a:off x="3476916" y="782595"/>
            <a:ext cx="2190168" cy="3930742"/>
          </a:xfrm>
          <a:prstGeom prst="rect">
            <a:avLst/>
          </a:prstGeom>
        </p:spPr>
      </p:pic>
      <p:pic>
        <p:nvPicPr>
          <p:cNvPr id="9" name="Picture 8">
            <a:extLst>
              <a:ext uri="{FF2B5EF4-FFF2-40B4-BE49-F238E27FC236}">
                <a16:creationId xmlns:a16="http://schemas.microsoft.com/office/drawing/2014/main" id="{A20074ED-D05C-D648-4014-4B75CAD39373}"/>
              </a:ext>
            </a:extLst>
          </p:cNvPr>
          <p:cNvPicPr>
            <a:picLocks noChangeAspect="1"/>
          </p:cNvPicPr>
          <p:nvPr/>
        </p:nvPicPr>
        <p:blipFill>
          <a:blip r:embed="rId4"/>
          <a:stretch>
            <a:fillRect/>
          </a:stretch>
        </p:blipFill>
        <p:spPr>
          <a:xfrm>
            <a:off x="6548362" y="744720"/>
            <a:ext cx="2363480" cy="3945699"/>
          </a:xfrm>
          <a:prstGeom prst="rect">
            <a:avLst/>
          </a:prstGeom>
        </p:spPr>
      </p:pic>
      <p:sp>
        <p:nvSpPr>
          <p:cNvPr id="3" name="Arrow: Right 2">
            <a:extLst>
              <a:ext uri="{FF2B5EF4-FFF2-40B4-BE49-F238E27FC236}">
                <a16:creationId xmlns:a16="http://schemas.microsoft.com/office/drawing/2014/main" id="{17601444-8017-0B43-1CEC-E37799A84DF4}"/>
              </a:ext>
            </a:extLst>
          </p:cNvPr>
          <p:cNvSpPr/>
          <p:nvPr/>
        </p:nvSpPr>
        <p:spPr bwMode="auto">
          <a:xfrm>
            <a:off x="2776151" y="2306595"/>
            <a:ext cx="617838" cy="59312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1" i="0" u="none" strike="noStrike" cap="none" normalizeH="0" baseline="0">
              <a:ln>
                <a:noFill/>
              </a:ln>
              <a:solidFill>
                <a:schemeClr val="tx1"/>
              </a:solidFill>
              <a:effectLst/>
              <a:latin typeface="Times New Roman" pitchFamily="18" charset="0"/>
            </a:endParaRPr>
          </a:p>
        </p:txBody>
      </p:sp>
      <p:sp>
        <p:nvSpPr>
          <p:cNvPr id="4" name="Arrow: Right 3">
            <a:extLst>
              <a:ext uri="{FF2B5EF4-FFF2-40B4-BE49-F238E27FC236}">
                <a16:creationId xmlns:a16="http://schemas.microsoft.com/office/drawing/2014/main" id="{5370DC61-03D4-E19F-A585-38BD4CC7F2D8}"/>
              </a:ext>
            </a:extLst>
          </p:cNvPr>
          <p:cNvSpPr/>
          <p:nvPr/>
        </p:nvSpPr>
        <p:spPr bwMode="auto">
          <a:xfrm>
            <a:off x="5750011" y="2306595"/>
            <a:ext cx="617838" cy="59312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278057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2"/>
            <a:ext cx="7643446" cy="498872"/>
          </a:xfrm>
        </p:spPr>
        <p:txBody>
          <a:bodyPr/>
          <a:lstStyle/>
          <a:p>
            <a:pPr>
              <a:defRPr/>
            </a:pPr>
            <a:r>
              <a:rPr lang="en-US" sz="3400" dirty="0"/>
              <a:t>Screenshot </a:t>
            </a:r>
            <a:r>
              <a:rPr lang="en-US" sz="3400"/>
              <a:t>- 3: </a:t>
            </a:r>
            <a:r>
              <a:rPr lang="en-US" sz="3400" dirty="0"/>
              <a:t>Home</a:t>
            </a:r>
          </a:p>
        </p:txBody>
      </p:sp>
      <p:pic>
        <p:nvPicPr>
          <p:cNvPr id="3" name="Picture 2">
            <a:extLst>
              <a:ext uri="{FF2B5EF4-FFF2-40B4-BE49-F238E27FC236}">
                <a16:creationId xmlns:a16="http://schemas.microsoft.com/office/drawing/2014/main" id="{4185FC59-DFC0-5191-0938-EA8386C092B2}"/>
              </a:ext>
            </a:extLst>
          </p:cNvPr>
          <p:cNvPicPr>
            <a:picLocks noChangeAspect="1"/>
          </p:cNvPicPr>
          <p:nvPr/>
        </p:nvPicPr>
        <p:blipFill>
          <a:blip r:embed="rId2"/>
          <a:stretch>
            <a:fillRect/>
          </a:stretch>
        </p:blipFill>
        <p:spPr>
          <a:xfrm>
            <a:off x="1009457" y="779877"/>
            <a:ext cx="7125086" cy="3995112"/>
          </a:xfrm>
          <a:prstGeom prst="rect">
            <a:avLst/>
          </a:prstGeom>
        </p:spPr>
      </p:pic>
    </p:spTree>
    <p:extLst>
      <p:ext uri="{BB962C8B-B14F-4D97-AF65-F5344CB8AC3E}">
        <p14:creationId xmlns:p14="http://schemas.microsoft.com/office/powerpoint/2010/main" val="59667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52D8-3089-EB25-A1C5-BFED9EE28821}"/>
              </a:ext>
            </a:extLst>
          </p:cNvPr>
          <p:cNvSpPr>
            <a:spLocks noGrp="1"/>
          </p:cNvSpPr>
          <p:nvPr>
            <p:ph type="title"/>
          </p:nvPr>
        </p:nvSpPr>
        <p:spPr/>
        <p:txBody>
          <a:bodyPr/>
          <a:lstStyle/>
          <a:p>
            <a:r>
              <a:rPr lang="en-US" dirty="0"/>
              <a:t>Screenshot-4: Create NFT</a:t>
            </a:r>
            <a:endParaRPr lang="en-IN" dirty="0"/>
          </a:p>
        </p:txBody>
      </p:sp>
      <p:pic>
        <p:nvPicPr>
          <p:cNvPr id="4" name="Content Placeholder 3">
            <a:extLst>
              <a:ext uri="{FF2B5EF4-FFF2-40B4-BE49-F238E27FC236}">
                <a16:creationId xmlns:a16="http://schemas.microsoft.com/office/drawing/2014/main" id="{E49ED51C-8A33-D6A5-D4BA-42C94916E40B}"/>
              </a:ext>
            </a:extLst>
          </p:cNvPr>
          <p:cNvPicPr>
            <a:picLocks noGrp="1" noChangeAspect="1"/>
          </p:cNvPicPr>
          <p:nvPr>
            <p:ph idx="1"/>
          </p:nvPr>
        </p:nvPicPr>
        <p:blipFill>
          <a:blip r:embed="rId2"/>
          <a:stretch>
            <a:fillRect/>
          </a:stretch>
        </p:blipFill>
        <p:spPr>
          <a:xfrm>
            <a:off x="510311" y="760413"/>
            <a:ext cx="8174179" cy="3919537"/>
          </a:xfrm>
          <a:prstGeom prst="rect">
            <a:avLst/>
          </a:prstGeom>
        </p:spPr>
      </p:pic>
    </p:spTree>
    <p:extLst>
      <p:ext uri="{BB962C8B-B14F-4D97-AF65-F5344CB8AC3E}">
        <p14:creationId xmlns:p14="http://schemas.microsoft.com/office/powerpoint/2010/main" val="3198126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846C-5066-D8B3-F83E-6F43173B3E12}"/>
              </a:ext>
            </a:extLst>
          </p:cNvPr>
          <p:cNvSpPr>
            <a:spLocks noGrp="1"/>
          </p:cNvSpPr>
          <p:nvPr>
            <p:ph type="title"/>
          </p:nvPr>
        </p:nvSpPr>
        <p:spPr/>
        <p:txBody>
          <a:bodyPr/>
          <a:lstStyle/>
          <a:p>
            <a:r>
              <a:rPr lang="en-US" dirty="0"/>
              <a:t>Screenshot-5: Dashboard</a:t>
            </a:r>
            <a:endParaRPr lang="en-IN" dirty="0"/>
          </a:p>
        </p:txBody>
      </p:sp>
      <p:pic>
        <p:nvPicPr>
          <p:cNvPr id="4" name="Content Placeholder 3">
            <a:extLst>
              <a:ext uri="{FF2B5EF4-FFF2-40B4-BE49-F238E27FC236}">
                <a16:creationId xmlns:a16="http://schemas.microsoft.com/office/drawing/2014/main" id="{BE52989C-81C1-0422-1DA9-D6FD01B1A2C9}"/>
              </a:ext>
            </a:extLst>
          </p:cNvPr>
          <p:cNvPicPr>
            <a:picLocks noGrp="1" noChangeAspect="1"/>
          </p:cNvPicPr>
          <p:nvPr>
            <p:ph idx="1"/>
          </p:nvPr>
        </p:nvPicPr>
        <p:blipFill>
          <a:blip r:embed="rId2"/>
          <a:stretch>
            <a:fillRect/>
          </a:stretch>
        </p:blipFill>
        <p:spPr>
          <a:xfrm>
            <a:off x="633069" y="760413"/>
            <a:ext cx="7928663" cy="3919537"/>
          </a:xfrm>
          <a:prstGeom prst="rect">
            <a:avLst/>
          </a:prstGeom>
        </p:spPr>
      </p:pic>
    </p:spTree>
    <p:extLst>
      <p:ext uri="{BB962C8B-B14F-4D97-AF65-F5344CB8AC3E}">
        <p14:creationId xmlns:p14="http://schemas.microsoft.com/office/powerpoint/2010/main" val="4048053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5535D-4006-0533-7440-0708AA3BF058}"/>
              </a:ext>
            </a:extLst>
          </p:cNvPr>
          <p:cNvSpPr>
            <a:spLocks noGrp="1"/>
          </p:cNvSpPr>
          <p:nvPr>
            <p:ph type="title"/>
          </p:nvPr>
        </p:nvSpPr>
        <p:spPr/>
        <p:txBody>
          <a:bodyPr/>
          <a:lstStyle/>
          <a:p>
            <a:r>
              <a:rPr lang="en-US" dirty="0"/>
              <a:t>Screenshot-6: Transfer NFT</a:t>
            </a:r>
            <a:endParaRPr lang="en-IN" dirty="0"/>
          </a:p>
        </p:txBody>
      </p:sp>
      <p:pic>
        <p:nvPicPr>
          <p:cNvPr id="4" name="Content Placeholder 3">
            <a:extLst>
              <a:ext uri="{FF2B5EF4-FFF2-40B4-BE49-F238E27FC236}">
                <a16:creationId xmlns:a16="http://schemas.microsoft.com/office/drawing/2014/main" id="{F14E9201-787F-4F3D-1408-7C2C9E9B36E3}"/>
              </a:ext>
            </a:extLst>
          </p:cNvPr>
          <p:cNvPicPr>
            <a:picLocks noGrp="1" noChangeAspect="1"/>
          </p:cNvPicPr>
          <p:nvPr>
            <p:ph idx="1"/>
          </p:nvPr>
        </p:nvPicPr>
        <p:blipFill>
          <a:blip r:embed="rId2"/>
          <a:stretch>
            <a:fillRect/>
          </a:stretch>
        </p:blipFill>
        <p:spPr>
          <a:xfrm>
            <a:off x="588454" y="760413"/>
            <a:ext cx="8017893" cy="3919537"/>
          </a:xfrm>
          <a:prstGeom prst="rect">
            <a:avLst/>
          </a:prstGeom>
        </p:spPr>
      </p:pic>
    </p:spTree>
    <p:extLst>
      <p:ext uri="{BB962C8B-B14F-4D97-AF65-F5344CB8AC3E}">
        <p14:creationId xmlns:p14="http://schemas.microsoft.com/office/powerpoint/2010/main" val="1014493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C3ADF-A159-B9CE-FDEA-ED69D329A8EA}"/>
              </a:ext>
            </a:extLst>
          </p:cNvPr>
          <p:cNvSpPr>
            <a:spLocks noGrp="1"/>
          </p:cNvSpPr>
          <p:nvPr>
            <p:ph type="title"/>
          </p:nvPr>
        </p:nvSpPr>
        <p:spPr/>
        <p:txBody>
          <a:bodyPr/>
          <a:lstStyle/>
          <a:p>
            <a:r>
              <a:rPr lang="en-US" dirty="0"/>
              <a:t>Screenshot-7: Collections</a:t>
            </a:r>
            <a:endParaRPr lang="en-IN" dirty="0"/>
          </a:p>
        </p:txBody>
      </p:sp>
      <p:pic>
        <p:nvPicPr>
          <p:cNvPr id="4" name="Content Placeholder 3">
            <a:extLst>
              <a:ext uri="{FF2B5EF4-FFF2-40B4-BE49-F238E27FC236}">
                <a16:creationId xmlns:a16="http://schemas.microsoft.com/office/drawing/2014/main" id="{E5697680-9642-96DC-5E66-6E7488D8371F}"/>
              </a:ext>
            </a:extLst>
          </p:cNvPr>
          <p:cNvPicPr>
            <a:picLocks noGrp="1" noChangeAspect="1"/>
          </p:cNvPicPr>
          <p:nvPr>
            <p:ph idx="1"/>
          </p:nvPr>
        </p:nvPicPr>
        <p:blipFill>
          <a:blip r:embed="rId2"/>
          <a:stretch>
            <a:fillRect/>
          </a:stretch>
        </p:blipFill>
        <p:spPr>
          <a:xfrm>
            <a:off x="736634" y="760413"/>
            <a:ext cx="7721532" cy="3919537"/>
          </a:xfrm>
          <a:prstGeom prst="rect">
            <a:avLst/>
          </a:prstGeom>
        </p:spPr>
      </p:pic>
    </p:spTree>
    <p:extLst>
      <p:ext uri="{BB962C8B-B14F-4D97-AF65-F5344CB8AC3E}">
        <p14:creationId xmlns:p14="http://schemas.microsoft.com/office/powerpoint/2010/main" val="1889473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2"/>
            <a:ext cx="7643446" cy="498872"/>
          </a:xfrm>
        </p:spPr>
        <p:txBody>
          <a:bodyPr/>
          <a:lstStyle/>
          <a:p>
            <a:pPr>
              <a:defRPr/>
            </a:pPr>
            <a:r>
              <a:rPr lang="en-US" sz="3400" dirty="0">
                <a:cs typeface="Times New Roman" pitchFamily="18" charset="0"/>
              </a:rPr>
              <a:t>Contents</a:t>
            </a:r>
            <a:endParaRPr lang="en-US" sz="3400" dirty="0"/>
          </a:p>
        </p:txBody>
      </p:sp>
      <p:sp>
        <p:nvSpPr>
          <p:cNvPr id="3" name="Content Placeholder 2"/>
          <p:cNvSpPr>
            <a:spLocks noGrp="1"/>
          </p:cNvSpPr>
          <p:nvPr>
            <p:ph idx="1"/>
          </p:nvPr>
        </p:nvSpPr>
        <p:spPr>
          <a:xfrm>
            <a:off x="398953" y="1003179"/>
            <a:ext cx="8346094" cy="3684962"/>
          </a:xfrm>
        </p:spPr>
        <p:txBody>
          <a:bodyPr/>
          <a:lstStyle/>
          <a:p>
            <a:pPr algn="just">
              <a:lnSpc>
                <a:spcPct val="110000"/>
              </a:lnSpc>
              <a:spcBef>
                <a:spcPts val="500"/>
              </a:spcBef>
              <a:defRPr/>
            </a:pPr>
            <a:r>
              <a:rPr lang="en-US" dirty="0"/>
              <a:t>Problem Description</a:t>
            </a:r>
          </a:p>
          <a:p>
            <a:pPr algn="just">
              <a:lnSpc>
                <a:spcPct val="110000"/>
              </a:lnSpc>
              <a:spcBef>
                <a:spcPts val="500"/>
              </a:spcBef>
              <a:defRPr/>
            </a:pPr>
            <a:r>
              <a:rPr lang="en-US" dirty="0"/>
              <a:t>Aim and Objectives</a:t>
            </a:r>
          </a:p>
          <a:p>
            <a:pPr algn="just">
              <a:lnSpc>
                <a:spcPct val="110000"/>
              </a:lnSpc>
              <a:spcBef>
                <a:spcPts val="500"/>
              </a:spcBef>
              <a:defRPr/>
            </a:pPr>
            <a:r>
              <a:rPr lang="en-US" dirty="0"/>
              <a:t>Methodology and Technology Used for Project Development</a:t>
            </a:r>
          </a:p>
          <a:p>
            <a:pPr algn="just">
              <a:lnSpc>
                <a:spcPct val="110000"/>
              </a:lnSpc>
              <a:spcBef>
                <a:spcPts val="500"/>
              </a:spcBef>
              <a:defRPr/>
            </a:pPr>
            <a:r>
              <a:rPr lang="en-US" dirty="0"/>
              <a:t>Modules</a:t>
            </a:r>
          </a:p>
          <a:p>
            <a:pPr algn="just">
              <a:lnSpc>
                <a:spcPct val="110000"/>
              </a:lnSpc>
              <a:spcBef>
                <a:spcPts val="500"/>
              </a:spcBef>
              <a:defRPr/>
            </a:pPr>
            <a:r>
              <a:rPr lang="en-US" dirty="0"/>
              <a:t>Design Documents (Use Case, Data Flow Diagram, Entity-Relation Diagram, etc.)</a:t>
            </a:r>
          </a:p>
          <a:p>
            <a:pPr algn="just">
              <a:lnSpc>
                <a:spcPct val="110000"/>
              </a:lnSpc>
              <a:spcBef>
                <a:spcPts val="500"/>
              </a:spcBef>
              <a:defRPr/>
            </a:pPr>
            <a:r>
              <a:rPr lang="en-US" dirty="0"/>
              <a:t>Screenshots</a:t>
            </a:r>
          </a:p>
          <a:p>
            <a:pPr algn="just">
              <a:lnSpc>
                <a:spcPct val="110000"/>
              </a:lnSpc>
              <a:spcBef>
                <a:spcPts val="500"/>
              </a:spcBef>
              <a:defRPr/>
            </a:pPr>
            <a:r>
              <a:rPr lang="en-US" dirty="0"/>
              <a:t>Conclusion and Future Scope</a:t>
            </a:r>
          </a:p>
          <a:p>
            <a:pPr algn="just">
              <a:lnSpc>
                <a:spcPct val="110000"/>
              </a:lnSpc>
              <a:spcBef>
                <a:spcPts val="500"/>
              </a:spcBef>
              <a:defRPr/>
            </a:pPr>
            <a:r>
              <a:rPr lang="en-US" dirty="0"/>
              <a:t>References</a:t>
            </a:r>
          </a:p>
        </p:txBody>
      </p:sp>
    </p:spTree>
    <p:extLst>
      <p:ext uri="{BB962C8B-B14F-4D97-AF65-F5344CB8AC3E}">
        <p14:creationId xmlns:p14="http://schemas.microsoft.com/office/powerpoint/2010/main" val="2855867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FF5F8-67AE-7A2D-16AC-AFB8DDF6585F}"/>
              </a:ext>
            </a:extLst>
          </p:cNvPr>
          <p:cNvSpPr>
            <a:spLocks noGrp="1"/>
          </p:cNvSpPr>
          <p:nvPr>
            <p:ph type="title"/>
          </p:nvPr>
        </p:nvSpPr>
        <p:spPr/>
        <p:txBody>
          <a:bodyPr/>
          <a:lstStyle/>
          <a:p>
            <a:r>
              <a:rPr lang="en-US" dirty="0"/>
              <a:t>Screenshot-8: Buy NFT</a:t>
            </a:r>
            <a:endParaRPr lang="en-IN" dirty="0"/>
          </a:p>
        </p:txBody>
      </p:sp>
      <p:pic>
        <p:nvPicPr>
          <p:cNvPr id="4" name="Content Placeholder 3">
            <a:extLst>
              <a:ext uri="{FF2B5EF4-FFF2-40B4-BE49-F238E27FC236}">
                <a16:creationId xmlns:a16="http://schemas.microsoft.com/office/drawing/2014/main" id="{0B288632-AF58-BEEF-2B31-AC4F1EDB52A4}"/>
              </a:ext>
            </a:extLst>
          </p:cNvPr>
          <p:cNvPicPr>
            <a:picLocks noGrp="1" noChangeAspect="1"/>
          </p:cNvPicPr>
          <p:nvPr>
            <p:ph idx="1"/>
          </p:nvPr>
        </p:nvPicPr>
        <p:blipFill rotWithShape="1">
          <a:blip r:embed="rId2"/>
          <a:srcRect t="2192"/>
          <a:stretch/>
        </p:blipFill>
        <p:spPr bwMode="auto">
          <a:xfrm>
            <a:off x="704655" y="760413"/>
            <a:ext cx="7785491" cy="39195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62674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6F74-B6F4-D4C8-9751-396AED5734BF}"/>
              </a:ext>
            </a:extLst>
          </p:cNvPr>
          <p:cNvSpPr>
            <a:spLocks noGrp="1"/>
          </p:cNvSpPr>
          <p:nvPr>
            <p:ph type="title"/>
          </p:nvPr>
        </p:nvSpPr>
        <p:spPr/>
        <p:txBody>
          <a:bodyPr/>
          <a:lstStyle/>
          <a:p>
            <a:r>
              <a:rPr lang="en-US" dirty="0"/>
              <a:t>Screenshot-9: MarketPlace</a:t>
            </a:r>
            <a:endParaRPr lang="en-IN" dirty="0"/>
          </a:p>
        </p:txBody>
      </p:sp>
      <p:pic>
        <p:nvPicPr>
          <p:cNvPr id="4" name="Content Placeholder 3">
            <a:extLst>
              <a:ext uri="{FF2B5EF4-FFF2-40B4-BE49-F238E27FC236}">
                <a16:creationId xmlns:a16="http://schemas.microsoft.com/office/drawing/2014/main" id="{2D30983E-E01B-772B-DFCD-DB764162D2E0}"/>
              </a:ext>
            </a:extLst>
          </p:cNvPr>
          <p:cNvPicPr>
            <a:picLocks noGrp="1" noChangeAspect="1"/>
          </p:cNvPicPr>
          <p:nvPr>
            <p:ph idx="1"/>
          </p:nvPr>
        </p:nvPicPr>
        <p:blipFill>
          <a:blip r:embed="rId2"/>
          <a:stretch>
            <a:fillRect/>
          </a:stretch>
        </p:blipFill>
        <p:spPr>
          <a:xfrm>
            <a:off x="338973" y="760413"/>
            <a:ext cx="8516855" cy="3919537"/>
          </a:xfrm>
          <a:prstGeom prst="rect">
            <a:avLst/>
          </a:prstGeom>
        </p:spPr>
      </p:pic>
    </p:spTree>
    <p:extLst>
      <p:ext uri="{BB962C8B-B14F-4D97-AF65-F5344CB8AC3E}">
        <p14:creationId xmlns:p14="http://schemas.microsoft.com/office/powerpoint/2010/main" val="739016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2C92-746C-5103-C54F-697B9E76BA35}"/>
              </a:ext>
            </a:extLst>
          </p:cNvPr>
          <p:cNvSpPr>
            <a:spLocks noGrp="1"/>
          </p:cNvSpPr>
          <p:nvPr>
            <p:ph type="title"/>
          </p:nvPr>
        </p:nvSpPr>
        <p:spPr/>
        <p:txBody>
          <a:bodyPr/>
          <a:lstStyle/>
          <a:p>
            <a:r>
              <a:rPr lang="en-US" dirty="0"/>
              <a:t>Screenshot-10: Add Listing</a:t>
            </a:r>
            <a:endParaRPr lang="en-IN" dirty="0"/>
          </a:p>
        </p:txBody>
      </p:sp>
      <p:pic>
        <p:nvPicPr>
          <p:cNvPr id="4" name="Content Placeholder 3">
            <a:extLst>
              <a:ext uri="{FF2B5EF4-FFF2-40B4-BE49-F238E27FC236}">
                <a16:creationId xmlns:a16="http://schemas.microsoft.com/office/drawing/2014/main" id="{7B9E6548-2A81-65BD-2FEF-CACC821EB237}"/>
              </a:ext>
            </a:extLst>
          </p:cNvPr>
          <p:cNvPicPr>
            <a:picLocks noGrp="1" noChangeAspect="1"/>
          </p:cNvPicPr>
          <p:nvPr>
            <p:ph idx="1"/>
          </p:nvPr>
        </p:nvPicPr>
        <p:blipFill>
          <a:blip r:embed="rId2"/>
          <a:stretch>
            <a:fillRect/>
          </a:stretch>
        </p:blipFill>
        <p:spPr>
          <a:xfrm>
            <a:off x="406616" y="760413"/>
            <a:ext cx="8381569" cy="3919537"/>
          </a:xfrm>
          <a:prstGeom prst="rect">
            <a:avLst/>
          </a:prstGeom>
        </p:spPr>
      </p:pic>
    </p:spTree>
    <p:extLst>
      <p:ext uri="{BB962C8B-B14F-4D97-AF65-F5344CB8AC3E}">
        <p14:creationId xmlns:p14="http://schemas.microsoft.com/office/powerpoint/2010/main" val="1403753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7E20C-4062-98A8-B9E9-76E07093EA91}"/>
              </a:ext>
            </a:extLst>
          </p:cNvPr>
          <p:cNvSpPr>
            <a:spLocks noGrp="1"/>
          </p:cNvSpPr>
          <p:nvPr>
            <p:ph type="title"/>
          </p:nvPr>
        </p:nvSpPr>
        <p:spPr/>
        <p:txBody>
          <a:bodyPr/>
          <a:lstStyle/>
          <a:p>
            <a:r>
              <a:rPr lang="en-US" dirty="0"/>
              <a:t>Screenshot-11: ThirdWeb Collection</a:t>
            </a:r>
            <a:endParaRPr lang="en-IN" dirty="0"/>
          </a:p>
        </p:txBody>
      </p:sp>
      <p:pic>
        <p:nvPicPr>
          <p:cNvPr id="4" name="Content Placeholder 3">
            <a:extLst>
              <a:ext uri="{FF2B5EF4-FFF2-40B4-BE49-F238E27FC236}">
                <a16:creationId xmlns:a16="http://schemas.microsoft.com/office/drawing/2014/main" id="{B45110E5-7F70-CED9-AF60-938921BCD73F}"/>
              </a:ext>
            </a:extLst>
          </p:cNvPr>
          <p:cNvPicPr>
            <a:picLocks noGrp="1" noChangeAspect="1"/>
          </p:cNvPicPr>
          <p:nvPr>
            <p:ph idx="1"/>
          </p:nvPr>
        </p:nvPicPr>
        <p:blipFill>
          <a:blip r:embed="rId2"/>
          <a:stretch>
            <a:fillRect/>
          </a:stretch>
        </p:blipFill>
        <p:spPr>
          <a:xfrm>
            <a:off x="536375" y="760413"/>
            <a:ext cx="8122051" cy="3919537"/>
          </a:xfrm>
          <a:prstGeom prst="rect">
            <a:avLst/>
          </a:prstGeom>
        </p:spPr>
      </p:pic>
    </p:spTree>
    <p:extLst>
      <p:ext uri="{BB962C8B-B14F-4D97-AF65-F5344CB8AC3E}">
        <p14:creationId xmlns:p14="http://schemas.microsoft.com/office/powerpoint/2010/main" val="3754258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02652-2947-2C7D-F503-508BCB3892E2}"/>
              </a:ext>
            </a:extLst>
          </p:cNvPr>
          <p:cNvSpPr>
            <a:spLocks noGrp="1"/>
          </p:cNvSpPr>
          <p:nvPr>
            <p:ph type="title"/>
          </p:nvPr>
        </p:nvSpPr>
        <p:spPr/>
        <p:txBody>
          <a:bodyPr/>
          <a:lstStyle/>
          <a:p>
            <a:r>
              <a:rPr lang="en-US" dirty="0"/>
              <a:t>Conclusion </a:t>
            </a:r>
            <a:endParaRPr lang="en-IN" dirty="0"/>
          </a:p>
        </p:txBody>
      </p:sp>
      <p:sp>
        <p:nvSpPr>
          <p:cNvPr id="3" name="Content Placeholder 2">
            <a:extLst>
              <a:ext uri="{FF2B5EF4-FFF2-40B4-BE49-F238E27FC236}">
                <a16:creationId xmlns:a16="http://schemas.microsoft.com/office/drawing/2014/main" id="{3672A44A-31DD-196E-03FD-F61A5FC53886}"/>
              </a:ext>
            </a:extLst>
          </p:cNvPr>
          <p:cNvSpPr>
            <a:spLocks noGrp="1"/>
          </p:cNvSpPr>
          <p:nvPr>
            <p:ph idx="1"/>
          </p:nvPr>
        </p:nvSpPr>
        <p:spPr/>
        <p:txBody>
          <a:bodyPr/>
          <a:lstStyle/>
          <a:p>
            <a:pPr>
              <a:buFont typeface="Wingdings" panose="05000000000000000000" pitchFamily="2" charset="2"/>
              <a:buChar char="ü"/>
            </a:pPr>
            <a:r>
              <a:rPr lang="en-IN" sz="1800" dirty="0">
                <a:effectLst/>
                <a:latin typeface="Times New Roman" panose="02020603050405020304" pitchFamily="18" charset="0"/>
                <a:ea typeface="Times New Roman" panose="02020603050405020304" pitchFamily="18" charset="0"/>
              </a:rPr>
              <a:t>In conclusion, our NFT marketplace project, leveraging Metamask and the principles of the Third Web, aims to create an innovative and user-centric platform for trading non-fungible tokens (NFTs). By combining the secure and decentralized nature of Metamask with the vision of the Third Web, we are poised to revolutionize the way users interact with digital assets.</a:t>
            </a:r>
          </a:p>
          <a:p>
            <a:pPr>
              <a:buFont typeface="Wingdings" panose="05000000000000000000" pitchFamily="2" charset="2"/>
              <a:buChar char="ü"/>
            </a:pP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ü"/>
            </a:pPr>
            <a:r>
              <a:rPr lang="en-IN" sz="1800" dirty="0">
                <a:effectLst/>
                <a:latin typeface="Times New Roman" panose="02020603050405020304" pitchFamily="18" charset="0"/>
                <a:ea typeface="Times New Roman" panose="02020603050405020304" pitchFamily="18" charset="0"/>
              </a:rPr>
              <a:t>Our marketplace offers a seamless integration with Metamask, allowing users to connect their wallets securely and participate in NFT transactions with ease. The use of blockchain technology ensures transparent and tamper-proof transactions, empowering users with true ownership and control over their digital assets.</a:t>
            </a:r>
          </a:p>
          <a:p>
            <a:pPr marL="0" indent="0">
              <a:buNone/>
            </a:pPr>
            <a:endParaRPr lang="en-IN" dirty="0"/>
          </a:p>
        </p:txBody>
      </p:sp>
    </p:spTree>
    <p:extLst>
      <p:ext uri="{BB962C8B-B14F-4D97-AF65-F5344CB8AC3E}">
        <p14:creationId xmlns:p14="http://schemas.microsoft.com/office/powerpoint/2010/main" val="3465347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78E71-2B96-CEB1-AAA0-D2CEB6A8A53B}"/>
              </a:ext>
            </a:extLst>
          </p:cNvPr>
          <p:cNvSpPr>
            <a:spLocks noGrp="1"/>
          </p:cNvSpPr>
          <p:nvPr>
            <p:ph type="title"/>
          </p:nvPr>
        </p:nvSpPr>
        <p:spPr/>
        <p:txBody>
          <a:bodyPr/>
          <a:lstStyle/>
          <a:p>
            <a:r>
              <a:rPr lang="en-US" dirty="0"/>
              <a:t>Future Scope</a:t>
            </a:r>
            <a:endParaRPr lang="en-IN" dirty="0"/>
          </a:p>
        </p:txBody>
      </p:sp>
      <p:sp>
        <p:nvSpPr>
          <p:cNvPr id="3" name="Content Placeholder 2">
            <a:extLst>
              <a:ext uri="{FF2B5EF4-FFF2-40B4-BE49-F238E27FC236}">
                <a16:creationId xmlns:a16="http://schemas.microsoft.com/office/drawing/2014/main" id="{F4D72B92-1BE9-9587-D81D-A7703105BE2E}"/>
              </a:ext>
            </a:extLst>
          </p:cNvPr>
          <p:cNvSpPr>
            <a:spLocks noGrp="1"/>
          </p:cNvSpPr>
          <p:nvPr>
            <p:ph idx="1"/>
          </p:nvPr>
        </p:nvSpPr>
        <p:spPr/>
        <p:txBody>
          <a:bodyPr/>
          <a:lstStyle/>
          <a:p>
            <a:pPr>
              <a:buFont typeface="Wingdings" panose="05000000000000000000" pitchFamily="2" charset="2"/>
              <a:buChar char="v"/>
            </a:pPr>
            <a:r>
              <a:rPr lang="en-IN" sz="1800" dirty="0">
                <a:solidFill>
                  <a:srgbClr val="000000"/>
                </a:solidFill>
                <a:effectLst/>
                <a:latin typeface="Times New Roman" panose="02020603050405020304" pitchFamily="18" charset="0"/>
                <a:ea typeface="Times New Roman" panose="02020603050405020304" pitchFamily="18" charset="0"/>
              </a:rPr>
              <a:t>Indeed, the world is changing fast. It is moving away from old- conventional ways of transaction to digitally advanced wallets that make space for both money and crypto currencies. With so many raging possibilities, it’s important to understand the differences between the various types of currencies. </a:t>
            </a:r>
            <a:r>
              <a:rPr lang="en-IN" sz="1800" b="0" dirty="0">
                <a:solidFill>
                  <a:srgbClr val="000000"/>
                </a:solidFill>
                <a:effectLst/>
                <a:latin typeface="Times New Roman" panose="02020603050405020304" pitchFamily="18" charset="0"/>
                <a:ea typeface="Times New Roman" panose="02020603050405020304" pitchFamily="18" charset="0"/>
              </a:rPr>
              <a:t>Digital currency is government- issued electronic form of money.</a:t>
            </a:r>
            <a:r>
              <a:rPr lang="en-IN" sz="1800" b="1" dirty="0">
                <a:solidFill>
                  <a:srgbClr val="000000"/>
                </a:solidFill>
                <a:effectLst/>
                <a:latin typeface="Times New Roman" panose="02020603050405020304" pitchFamily="18" charset="0"/>
                <a:ea typeface="Times New Roman" panose="02020603050405020304" pitchFamily="18" charset="0"/>
              </a:rPr>
              <a:t> </a:t>
            </a:r>
          </a:p>
          <a:p>
            <a:pPr>
              <a:buFont typeface="Wingdings" panose="05000000000000000000" pitchFamily="2" charset="2"/>
              <a:buChar char="v"/>
            </a:pP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v"/>
            </a:pPr>
            <a:r>
              <a:rPr lang="en-IN" sz="1800" b="1" dirty="0">
                <a:effectLst/>
                <a:latin typeface="Times New Roman" panose="02020603050405020304" pitchFamily="18" charset="0"/>
                <a:ea typeface="Times New Roman" panose="02020603050405020304" pitchFamily="18" charset="0"/>
              </a:rPr>
              <a:t>Community and Social Features</a:t>
            </a:r>
            <a:r>
              <a:rPr lang="en-IN" sz="1800" dirty="0">
                <a:effectLst/>
                <a:latin typeface="Times New Roman" panose="02020603050405020304" pitchFamily="18" charset="0"/>
                <a:ea typeface="Times New Roman" panose="02020603050405020304" pitchFamily="18" charset="0"/>
              </a:rPr>
              <a:t> </a:t>
            </a:r>
          </a:p>
          <a:p>
            <a:pPr lvl="1">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rPr>
              <a:t>We can further foster community engagement within our NFT project by enhancing social features, facilitating user collaborations, and hosting virtual events or auctions. </a:t>
            </a:r>
          </a:p>
          <a:p>
            <a:pPr lvl="1">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rPr>
              <a:t>This would create a thriving community of artists, collectors, and enthusiasts, enhancing the overall user experience.</a:t>
            </a:r>
          </a:p>
          <a:p>
            <a:endParaRPr lang="en-IN" dirty="0"/>
          </a:p>
        </p:txBody>
      </p:sp>
    </p:spTree>
    <p:extLst>
      <p:ext uri="{BB962C8B-B14F-4D97-AF65-F5344CB8AC3E}">
        <p14:creationId xmlns:p14="http://schemas.microsoft.com/office/powerpoint/2010/main" val="379723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DDDCB-4594-AFCE-01AA-B74E86F31ABA}"/>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5B51E2EB-489C-0DAD-B0AD-F25695F9D37B}"/>
              </a:ext>
            </a:extLst>
          </p:cNvPr>
          <p:cNvSpPr>
            <a:spLocks noGrp="1"/>
          </p:cNvSpPr>
          <p:nvPr>
            <p:ph idx="1"/>
          </p:nvPr>
        </p:nvSpPr>
        <p:spPr/>
        <p:txBody>
          <a:bodyPr/>
          <a:lstStyle/>
          <a:p>
            <a:pPr>
              <a:buFont typeface="Wingdings" panose="05000000000000000000" pitchFamily="2" charset="2"/>
              <a:buChar char="Ø"/>
            </a:pPr>
            <a:r>
              <a:rPr lang="en-IN" sz="1600" dirty="0">
                <a:hlinkClick r:id="rId2"/>
              </a:rPr>
              <a:t>https://thirdweb.com/dashboard</a:t>
            </a:r>
            <a:endParaRPr lang="en-IN" sz="1600" dirty="0"/>
          </a:p>
          <a:p>
            <a:pPr>
              <a:buFont typeface="Wingdings" panose="05000000000000000000" pitchFamily="2" charset="2"/>
              <a:buChar char="Ø"/>
            </a:pPr>
            <a:r>
              <a:rPr lang="en-IN" sz="1600" dirty="0">
                <a:hlinkClick r:id="rId3"/>
              </a:rPr>
              <a:t>https://www.sanity.io/docs/schema-types</a:t>
            </a:r>
            <a:endParaRPr lang="en-IN" sz="1600" dirty="0"/>
          </a:p>
          <a:p>
            <a:pPr>
              <a:buFont typeface="Wingdings" panose="05000000000000000000" pitchFamily="2" charset="2"/>
              <a:buChar char="Ø"/>
            </a:pPr>
            <a:r>
              <a:rPr lang="en-IN" sz="1600" dirty="0">
                <a:hlinkClick r:id="rId4"/>
              </a:rPr>
              <a:t>https://faucets.chain.link/goerli</a:t>
            </a:r>
            <a:endParaRPr lang="en-IN" sz="1600" dirty="0"/>
          </a:p>
          <a:p>
            <a:pPr>
              <a:buFont typeface="Wingdings" panose="05000000000000000000" pitchFamily="2" charset="2"/>
              <a:buChar char="Ø"/>
            </a:pPr>
            <a:r>
              <a:rPr lang="en-IN" sz="1600" dirty="0">
                <a:hlinkClick r:id="rId5"/>
              </a:rPr>
              <a:t>https://metamask.io/</a:t>
            </a:r>
            <a:endParaRPr lang="en-IN" sz="1600" dirty="0"/>
          </a:p>
          <a:p>
            <a:pPr>
              <a:buFont typeface="Wingdings" panose="05000000000000000000" pitchFamily="2" charset="2"/>
              <a:buChar char="Ø"/>
            </a:pPr>
            <a:r>
              <a:rPr lang="en-IN" sz="1600" dirty="0">
                <a:hlinkClick r:id="rId6"/>
              </a:rPr>
              <a:t>https://nextjs.org/</a:t>
            </a:r>
            <a:endParaRPr lang="en-IN" sz="1600" dirty="0"/>
          </a:p>
          <a:p>
            <a:pPr>
              <a:buFont typeface="Wingdings" panose="05000000000000000000" pitchFamily="2" charset="2"/>
              <a:buChar char="Ø"/>
            </a:pPr>
            <a:r>
              <a:rPr lang="en-IN" sz="1600" dirty="0">
                <a:hlinkClick r:id="rId7"/>
              </a:rPr>
              <a:t>https://reactjs.org/docs/getting-started.html</a:t>
            </a:r>
            <a:endParaRPr lang="en-IN" sz="1600" dirty="0"/>
          </a:p>
          <a:p>
            <a:pPr>
              <a:buFont typeface="Wingdings" panose="05000000000000000000" pitchFamily="2" charset="2"/>
              <a:buChar char="Ø"/>
            </a:pPr>
            <a:r>
              <a:rPr lang="en-IN" sz="1600" dirty="0"/>
              <a:t>React In Action by: Mark Tielens Thomas</a:t>
            </a:r>
          </a:p>
          <a:p>
            <a:pPr>
              <a:buFont typeface="Wingdings" panose="05000000000000000000" pitchFamily="2" charset="2"/>
              <a:buChar char="Ø"/>
            </a:pPr>
            <a:r>
              <a:rPr lang="en-IN" sz="1600" dirty="0"/>
              <a:t>Road to learn React: Robin Wipruch</a:t>
            </a:r>
          </a:p>
          <a:p>
            <a:pPr marL="0" indent="0">
              <a:buNone/>
            </a:pPr>
            <a:endParaRPr lang="en-IN" dirty="0"/>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1083074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D83FDD-3546-263A-D388-F54FB089CCD8}"/>
              </a:ext>
            </a:extLst>
          </p:cNvPr>
          <p:cNvPicPr>
            <a:picLocks noChangeAspect="1"/>
          </p:cNvPicPr>
          <p:nvPr/>
        </p:nvPicPr>
        <p:blipFill>
          <a:blip r:embed="rId2"/>
          <a:stretch>
            <a:fillRect/>
          </a:stretch>
        </p:blipFill>
        <p:spPr>
          <a:xfrm>
            <a:off x="1754212" y="1265917"/>
            <a:ext cx="5635576" cy="3216402"/>
          </a:xfrm>
          <a:prstGeom prst="rect">
            <a:avLst/>
          </a:prstGeom>
        </p:spPr>
      </p:pic>
    </p:spTree>
    <p:extLst>
      <p:ext uri="{BB962C8B-B14F-4D97-AF65-F5344CB8AC3E}">
        <p14:creationId xmlns:p14="http://schemas.microsoft.com/office/powerpoint/2010/main" val="3504070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1"/>
            <a:ext cx="7643446" cy="553031"/>
          </a:xfrm>
        </p:spPr>
        <p:txBody>
          <a:bodyPr/>
          <a:lstStyle/>
          <a:p>
            <a:pPr>
              <a:defRPr/>
            </a:pPr>
            <a:r>
              <a:rPr lang="en-US" sz="3400" dirty="0"/>
              <a:t>Problem Description</a:t>
            </a:r>
          </a:p>
        </p:txBody>
      </p:sp>
      <p:sp>
        <p:nvSpPr>
          <p:cNvPr id="3" name="Content Placeholder 2"/>
          <p:cNvSpPr>
            <a:spLocks noGrp="1"/>
          </p:cNvSpPr>
          <p:nvPr>
            <p:ph idx="1"/>
          </p:nvPr>
        </p:nvSpPr>
        <p:spPr>
          <a:xfrm>
            <a:off x="217609" y="777737"/>
            <a:ext cx="8764613" cy="4012312"/>
          </a:xfrm>
        </p:spPr>
        <p:txBody>
          <a:bodyPr/>
          <a:lstStyle/>
          <a:p>
            <a:pPr>
              <a:lnSpc>
                <a:spcPct val="125000"/>
              </a:lnSpc>
              <a:spcBef>
                <a:spcPts val="1200"/>
              </a:spcBef>
              <a:defRPr/>
            </a:pPr>
            <a:r>
              <a:rPr lang="en-US" sz="1400" dirty="0"/>
              <a:t>While NFTs have gained significant attention and adoption within certain communities, achieving widespread mainstream acceptance and understanding remains a challenge. The complex nature of blockchain technology and the perception of NFTs as primarily speculative assets can deter potential users and investors.</a:t>
            </a:r>
          </a:p>
          <a:p>
            <a:pPr>
              <a:lnSpc>
                <a:spcPct val="125000"/>
              </a:lnSpc>
              <a:spcBef>
                <a:spcPts val="1200"/>
              </a:spcBef>
              <a:defRPr/>
            </a:pPr>
            <a:r>
              <a:rPr lang="en-US" sz="1400" dirty="0"/>
              <a:t>The ease of copying and reproducing digital content poses a challenge for the protection of intellectual property rights within the NFT space. Copyright infringement and plagiarism can diminish the value and trust associated with NFTs.</a:t>
            </a:r>
          </a:p>
          <a:p>
            <a:pPr>
              <a:lnSpc>
                <a:spcPct val="125000"/>
              </a:lnSpc>
              <a:spcBef>
                <a:spcPts val="1200"/>
              </a:spcBef>
              <a:defRPr/>
            </a:pPr>
            <a:r>
              <a:rPr lang="en-US" sz="1400" dirty="0"/>
              <a:t>As interest in NFTs grows, scalability becomes a challenge for existing blockchain networks. Congestion and high transaction fees can limit the accessibility and usability of NFT platforms, discouraging smaller creators and collectors from participating.</a:t>
            </a:r>
          </a:p>
          <a:p>
            <a:pPr marL="0" indent="0">
              <a:lnSpc>
                <a:spcPct val="125000"/>
              </a:lnSpc>
              <a:spcBef>
                <a:spcPts val="1200"/>
              </a:spcBef>
              <a:buNone/>
              <a:defRPr/>
            </a:pPr>
            <a:endParaRPr lang="en-US" sz="100" dirty="0"/>
          </a:p>
          <a:p>
            <a:r>
              <a:rPr lang="en-IN" sz="1400" dirty="0">
                <a:solidFill>
                  <a:srgbClr val="000000"/>
                </a:solidFill>
                <a:effectLst/>
                <a:ea typeface="Calibri" panose="020F0502020204030204" pitchFamily="34" charset="0"/>
              </a:rPr>
              <a:t>The world of non-fungible tokens (NFTs) has seen the rise of several popular and influential collections. Among these, CryptoPunks stands as one of the earliest and most iconic NFT projects, featuring 10,000 unique pixel art characters that hold historical significance within the NFT space.</a:t>
            </a:r>
            <a:endParaRPr lang="en-US" sz="1400" dirty="0">
              <a:ea typeface="Calibri" panose="020F0502020204030204" pitchFamily="34" charset="0"/>
            </a:endParaRPr>
          </a:p>
          <a:p>
            <a:pPr>
              <a:lnSpc>
                <a:spcPct val="125000"/>
              </a:lnSpc>
              <a:spcBef>
                <a:spcPts val="1200"/>
              </a:spcBef>
              <a:defRPr/>
            </a:pPr>
            <a:endParaRPr lang="en-US" sz="1400" dirty="0"/>
          </a:p>
          <a:p>
            <a:pPr>
              <a:lnSpc>
                <a:spcPct val="125000"/>
              </a:lnSpc>
              <a:spcBef>
                <a:spcPts val="1200"/>
              </a:spcBef>
              <a:defRPr/>
            </a:pPr>
            <a:endParaRPr lang="en-US" sz="1400" dirty="0"/>
          </a:p>
          <a:p>
            <a:pPr>
              <a:lnSpc>
                <a:spcPct val="125000"/>
              </a:lnSpc>
              <a:spcBef>
                <a:spcPts val="1200"/>
              </a:spcBef>
              <a:defRPr/>
            </a:pPr>
            <a:endParaRPr lang="en-US" sz="1400" dirty="0"/>
          </a:p>
        </p:txBody>
      </p:sp>
    </p:spTree>
    <p:extLst>
      <p:ext uri="{BB962C8B-B14F-4D97-AF65-F5344CB8AC3E}">
        <p14:creationId xmlns:p14="http://schemas.microsoft.com/office/powerpoint/2010/main" val="2344738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2"/>
            <a:ext cx="7643446" cy="498872"/>
          </a:xfrm>
        </p:spPr>
        <p:txBody>
          <a:bodyPr/>
          <a:lstStyle/>
          <a:p>
            <a:pPr>
              <a:defRPr/>
            </a:pPr>
            <a:r>
              <a:rPr lang="en-US" sz="3400" dirty="0"/>
              <a:t>Aim and Objectives</a:t>
            </a:r>
          </a:p>
        </p:txBody>
      </p:sp>
      <p:sp>
        <p:nvSpPr>
          <p:cNvPr id="3" name="Content Placeholder 2"/>
          <p:cNvSpPr>
            <a:spLocks noGrp="1"/>
          </p:cNvSpPr>
          <p:nvPr>
            <p:ph idx="1"/>
          </p:nvPr>
        </p:nvSpPr>
        <p:spPr>
          <a:xfrm>
            <a:off x="243254" y="745435"/>
            <a:ext cx="8708781" cy="4142251"/>
          </a:xfrm>
        </p:spPr>
        <p:txBody>
          <a:bodyPr/>
          <a:lstStyle/>
          <a:p>
            <a:pPr algn="just">
              <a:lnSpc>
                <a:spcPct val="125000"/>
              </a:lnSpc>
              <a:spcBef>
                <a:spcPts val="1200"/>
              </a:spcBef>
              <a:defRPr/>
            </a:pPr>
            <a:r>
              <a:rPr lang="en-US" sz="2200" b="1" dirty="0">
                <a:solidFill>
                  <a:srgbClr val="0000CC"/>
                </a:solidFill>
              </a:rPr>
              <a:t>Aim:</a:t>
            </a:r>
          </a:p>
          <a:p>
            <a:pPr marL="389626" lvl="1" indent="0" algn="just">
              <a:lnSpc>
                <a:spcPct val="125000"/>
              </a:lnSpc>
              <a:spcBef>
                <a:spcPts val="600"/>
              </a:spcBef>
              <a:buNone/>
              <a:defRPr/>
            </a:pPr>
            <a:r>
              <a:rPr lang="en-US" sz="1600" dirty="0"/>
              <a:t>The aim for developing an NFT project is to leverage blockchain technology to tokenize and represent unique assets, creating a secure and transparent system for buying, selling, and trading digital assets.</a:t>
            </a:r>
          </a:p>
          <a:p>
            <a:pPr algn="just">
              <a:lnSpc>
                <a:spcPct val="125000"/>
              </a:lnSpc>
              <a:spcBef>
                <a:spcPts val="600"/>
              </a:spcBef>
              <a:buFont typeface="Arial" panose="020B0604020202020204" pitchFamily="34" charset="0"/>
              <a:buChar char="•"/>
              <a:defRPr/>
            </a:pPr>
            <a:r>
              <a:rPr lang="en-US" sz="2200" b="1" dirty="0">
                <a:solidFill>
                  <a:srgbClr val="0000CC"/>
                </a:solidFill>
              </a:rPr>
              <a:t>Objectives:</a:t>
            </a:r>
          </a:p>
          <a:p>
            <a:pPr lvl="1"/>
            <a:r>
              <a:rPr lang="en-US" sz="1600" dirty="0"/>
              <a:t>Tokenize a wide range of unique assets, such as artwork, collectibles, virtual real estate, music, and more.</a:t>
            </a:r>
          </a:p>
          <a:p>
            <a:pPr lvl="1"/>
            <a:r>
              <a:rPr lang="en-US" sz="1600" dirty="0"/>
              <a:t>Establish a tamper-proof record of ownership and transaction history, ensuring authenticity and provenance.</a:t>
            </a:r>
          </a:p>
          <a:p>
            <a:pPr lvl="1"/>
            <a:r>
              <a:rPr lang="en-US" sz="1600" dirty="0"/>
              <a:t>Enable creators to earn ongoing royalties or revenue from the resale or licensing of their digital assets.</a:t>
            </a:r>
          </a:p>
          <a:p>
            <a:pPr lvl="1"/>
            <a:r>
              <a:rPr lang="en-US" sz="1600" dirty="0"/>
              <a:t>Democratize access to digital assets and opportunities by creating a decentralized marketplace</a:t>
            </a:r>
          </a:p>
          <a:p>
            <a:pPr marL="730548" lvl="2" indent="0" algn="just">
              <a:lnSpc>
                <a:spcPct val="125000"/>
              </a:lnSpc>
              <a:spcBef>
                <a:spcPts val="600"/>
              </a:spcBef>
              <a:buNone/>
              <a:defRPr/>
            </a:pPr>
            <a:endParaRPr lang="en-IN" sz="1300" b="0" i="0" dirty="0">
              <a:solidFill>
                <a:srgbClr val="202124"/>
              </a:solidFill>
              <a:effectLst/>
            </a:endParaRPr>
          </a:p>
          <a:p>
            <a:pPr lvl="2" algn="just">
              <a:lnSpc>
                <a:spcPct val="125000"/>
              </a:lnSpc>
              <a:spcBef>
                <a:spcPts val="600"/>
              </a:spcBef>
              <a:defRPr/>
            </a:pPr>
            <a:endParaRPr lang="en-IN" sz="1300" dirty="0"/>
          </a:p>
        </p:txBody>
      </p:sp>
    </p:spTree>
    <p:extLst>
      <p:ext uri="{BB962C8B-B14F-4D97-AF65-F5344CB8AC3E}">
        <p14:creationId xmlns:p14="http://schemas.microsoft.com/office/powerpoint/2010/main" val="1206971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2"/>
            <a:ext cx="7643446" cy="498872"/>
          </a:xfrm>
        </p:spPr>
        <p:txBody>
          <a:bodyPr/>
          <a:lstStyle/>
          <a:p>
            <a:pPr>
              <a:defRPr/>
            </a:pPr>
            <a:r>
              <a:rPr lang="en-US" sz="3400" dirty="0"/>
              <a:t>Methodology and Technology Used</a:t>
            </a:r>
          </a:p>
        </p:txBody>
      </p:sp>
      <p:sp>
        <p:nvSpPr>
          <p:cNvPr id="3" name="Content Placeholder 2"/>
          <p:cNvSpPr>
            <a:spLocks noGrp="1"/>
          </p:cNvSpPr>
          <p:nvPr>
            <p:ph idx="1"/>
          </p:nvPr>
        </p:nvSpPr>
        <p:spPr>
          <a:xfrm>
            <a:off x="243254" y="824948"/>
            <a:ext cx="8708781" cy="4062738"/>
          </a:xfrm>
        </p:spPr>
        <p:txBody>
          <a:bodyPr/>
          <a:lstStyle/>
          <a:p>
            <a:pPr algn="just">
              <a:lnSpc>
                <a:spcPct val="125000"/>
              </a:lnSpc>
              <a:spcBef>
                <a:spcPts val="1200"/>
              </a:spcBef>
              <a:defRPr/>
            </a:pPr>
            <a:r>
              <a:rPr lang="en-US" sz="2200" dirty="0">
                <a:solidFill>
                  <a:srgbClr val="0000CC"/>
                </a:solidFill>
              </a:rPr>
              <a:t>Methodology used for Project Development:</a:t>
            </a:r>
          </a:p>
          <a:p>
            <a:pPr lvl="1" algn="just">
              <a:lnSpc>
                <a:spcPct val="125000"/>
              </a:lnSpc>
              <a:spcBef>
                <a:spcPts val="600"/>
              </a:spcBef>
              <a:defRPr/>
            </a:pPr>
            <a:r>
              <a:rPr lang="en-US" dirty="0"/>
              <a:t>Agile Model</a:t>
            </a:r>
          </a:p>
          <a:p>
            <a:pPr algn="just">
              <a:lnSpc>
                <a:spcPct val="125000"/>
              </a:lnSpc>
              <a:spcBef>
                <a:spcPts val="1800"/>
              </a:spcBef>
              <a:defRPr/>
            </a:pPr>
            <a:r>
              <a:rPr lang="en-US" sz="2200" dirty="0">
                <a:solidFill>
                  <a:srgbClr val="0000CC"/>
                </a:solidFill>
              </a:rPr>
              <a:t>Technology used for Project Development:</a:t>
            </a:r>
          </a:p>
          <a:p>
            <a:pPr lvl="1" algn="just">
              <a:lnSpc>
                <a:spcPct val="125000"/>
              </a:lnSpc>
              <a:spcBef>
                <a:spcPts val="600"/>
              </a:spcBef>
              <a:defRPr/>
            </a:pPr>
            <a:r>
              <a:rPr lang="en-US" dirty="0">
                <a:solidFill>
                  <a:srgbClr val="C00000"/>
                </a:solidFill>
              </a:rPr>
              <a:t>Front-End: </a:t>
            </a:r>
            <a:r>
              <a:rPr lang="en-US" dirty="0"/>
              <a:t>HTML v5.0, </a:t>
            </a:r>
            <a:r>
              <a:rPr lang="en-US" dirty="0" err="1"/>
              <a:t>TailwindCSS</a:t>
            </a:r>
            <a:r>
              <a:rPr lang="en-US" dirty="0"/>
              <a:t> v3.3.2, </a:t>
            </a:r>
            <a:r>
              <a:rPr lang="en-US" dirty="0" err="1"/>
              <a:t>ReactJs</a:t>
            </a:r>
            <a:r>
              <a:rPr lang="en-US" dirty="0"/>
              <a:t> v18.2.0</a:t>
            </a:r>
          </a:p>
          <a:p>
            <a:pPr lvl="1" algn="just">
              <a:lnSpc>
                <a:spcPct val="125000"/>
              </a:lnSpc>
              <a:spcBef>
                <a:spcPts val="600"/>
              </a:spcBef>
              <a:defRPr/>
            </a:pPr>
            <a:r>
              <a:rPr lang="en-US" dirty="0">
                <a:solidFill>
                  <a:srgbClr val="C00000"/>
                </a:solidFill>
              </a:rPr>
              <a:t>Back-End:</a:t>
            </a:r>
            <a:r>
              <a:rPr lang="en-US" dirty="0"/>
              <a:t> NPM v6.14.18, MetaMask v10.31.1</a:t>
            </a:r>
          </a:p>
          <a:p>
            <a:pPr lvl="1" algn="just">
              <a:lnSpc>
                <a:spcPct val="125000"/>
              </a:lnSpc>
              <a:spcBef>
                <a:spcPts val="600"/>
              </a:spcBef>
              <a:defRPr/>
            </a:pPr>
            <a:r>
              <a:rPr lang="en-US" dirty="0">
                <a:solidFill>
                  <a:srgbClr val="C00000"/>
                </a:solidFill>
              </a:rPr>
              <a:t>Integrated Development Environment (IDE):</a:t>
            </a:r>
            <a:r>
              <a:rPr lang="en-US" dirty="0"/>
              <a:t> VS Code</a:t>
            </a:r>
          </a:p>
          <a:p>
            <a:pPr lvl="1" algn="just">
              <a:lnSpc>
                <a:spcPct val="125000"/>
              </a:lnSpc>
              <a:spcBef>
                <a:spcPts val="600"/>
              </a:spcBef>
              <a:defRPr/>
            </a:pPr>
            <a:r>
              <a:rPr lang="en-US" dirty="0">
                <a:solidFill>
                  <a:srgbClr val="C00000"/>
                </a:solidFill>
              </a:rPr>
              <a:t>Database: </a:t>
            </a:r>
            <a:r>
              <a:rPr lang="en-US" dirty="0"/>
              <a:t>ThirdWeb v1.9.2</a:t>
            </a:r>
          </a:p>
        </p:txBody>
      </p:sp>
    </p:spTree>
    <p:extLst>
      <p:ext uri="{BB962C8B-B14F-4D97-AF65-F5344CB8AC3E}">
        <p14:creationId xmlns:p14="http://schemas.microsoft.com/office/powerpoint/2010/main" val="3355512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0"/>
            <a:ext cx="7643446" cy="498872"/>
          </a:xfrm>
        </p:spPr>
        <p:txBody>
          <a:bodyPr/>
          <a:lstStyle/>
          <a:p>
            <a:pPr>
              <a:defRPr/>
            </a:pPr>
            <a:r>
              <a:rPr lang="en-US" sz="3400" dirty="0"/>
              <a:t>Project Modules </a:t>
            </a:r>
          </a:p>
        </p:txBody>
      </p:sp>
      <p:sp>
        <p:nvSpPr>
          <p:cNvPr id="3" name="Content Placeholder 2"/>
          <p:cNvSpPr>
            <a:spLocks noGrp="1"/>
          </p:cNvSpPr>
          <p:nvPr>
            <p:ph idx="1"/>
          </p:nvPr>
        </p:nvSpPr>
        <p:spPr>
          <a:xfrm>
            <a:off x="3657600" y="829994"/>
            <a:ext cx="5563773" cy="3666392"/>
          </a:xfrm>
        </p:spPr>
        <p:txBody>
          <a:bodyPr/>
          <a:lstStyle/>
          <a:p>
            <a:pPr algn="just">
              <a:lnSpc>
                <a:spcPct val="125000"/>
              </a:lnSpc>
              <a:spcBef>
                <a:spcPts val="1200"/>
              </a:spcBef>
              <a:defRPr/>
            </a:pPr>
            <a:r>
              <a:rPr lang="en-US" sz="2200" dirty="0">
                <a:solidFill>
                  <a:srgbClr val="0000CC"/>
                </a:solidFill>
              </a:rPr>
              <a:t>Connect Wallet</a:t>
            </a:r>
          </a:p>
          <a:p>
            <a:pPr lvl="1" algn="just">
              <a:lnSpc>
                <a:spcPct val="125000"/>
              </a:lnSpc>
              <a:spcBef>
                <a:spcPts val="600"/>
              </a:spcBef>
              <a:defRPr/>
            </a:pPr>
            <a:r>
              <a:rPr lang="en-US" sz="1400" dirty="0"/>
              <a:t>User can connect his/her MetaMask wallet with the website</a:t>
            </a:r>
            <a:endParaRPr lang="en-US" sz="1200" dirty="0"/>
          </a:p>
          <a:p>
            <a:pPr algn="just">
              <a:lnSpc>
                <a:spcPct val="125000"/>
              </a:lnSpc>
              <a:spcBef>
                <a:spcPts val="600"/>
              </a:spcBef>
              <a:defRPr/>
            </a:pPr>
            <a:r>
              <a:rPr lang="en-US" sz="2400" dirty="0">
                <a:solidFill>
                  <a:srgbClr val="0000CC"/>
                </a:solidFill>
              </a:rPr>
              <a:t>Listing NFT</a:t>
            </a:r>
          </a:p>
          <a:p>
            <a:pPr lvl="1" algn="just">
              <a:lnSpc>
                <a:spcPct val="125000"/>
              </a:lnSpc>
              <a:spcBef>
                <a:spcPts val="600"/>
              </a:spcBef>
              <a:defRPr/>
            </a:pPr>
            <a:r>
              <a:rPr lang="en-US" sz="1400" dirty="0"/>
              <a:t>Connected user can see all the active NFT listed in ThirdWeb</a:t>
            </a:r>
          </a:p>
          <a:p>
            <a:pPr algn="just">
              <a:lnSpc>
                <a:spcPct val="125000"/>
              </a:lnSpc>
              <a:spcBef>
                <a:spcPts val="600"/>
              </a:spcBef>
              <a:defRPr/>
            </a:pPr>
            <a:r>
              <a:rPr lang="en-US" sz="2400" dirty="0">
                <a:solidFill>
                  <a:srgbClr val="0000CC"/>
                </a:solidFill>
              </a:rPr>
              <a:t>Purchasing NFT</a:t>
            </a:r>
          </a:p>
          <a:p>
            <a:pPr lvl="1" algn="just">
              <a:lnSpc>
                <a:spcPct val="125000"/>
              </a:lnSpc>
              <a:spcBef>
                <a:spcPts val="600"/>
              </a:spcBef>
              <a:defRPr/>
            </a:pPr>
            <a:r>
              <a:rPr lang="en-US" sz="1400" dirty="0"/>
              <a:t>Connected user can purchase  a NFT which he/she selected.</a:t>
            </a:r>
            <a:endParaRPr lang="en-US" sz="1200" dirty="0"/>
          </a:p>
          <a:p>
            <a:pPr algn="just">
              <a:lnSpc>
                <a:spcPct val="125000"/>
              </a:lnSpc>
              <a:spcBef>
                <a:spcPts val="600"/>
              </a:spcBef>
              <a:defRPr/>
            </a:pPr>
            <a:r>
              <a:rPr lang="en-US" sz="2400" dirty="0">
                <a:solidFill>
                  <a:srgbClr val="0000CC"/>
                </a:solidFill>
              </a:rPr>
              <a:t>Dashboard</a:t>
            </a:r>
          </a:p>
          <a:p>
            <a:pPr lvl="1" algn="just">
              <a:lnSpc>
                <a:spcPct val="125000"/>
              </a:lnSpc>
              <a:spcBef>
                <a:spcPts val="600"/>
              </a:spcBef>
              <a:defRPr/>
            </a:pPr>
            <a:r>
              <a:rPr lang="en-US" sz="1400" dirty="0"/>
              <a:t>Connected user can see all the NFT he/she purchased/owned</a:t>
            </a:r>
            <a:endParaRPr lang="en-US" sz="1200" dirty="0"/>
          </a:p>
          <a:p>
            <a:pPr marL="389626" lvl="1" indent="0" algn="just">
              <a:lnSpc>
                <a:spcPct val="125000"/>
              </a:lnSpc>
              <a:spcBef>
                <a:spcPts val="600"/>
              </a:spcBef>
              <a:buNone/>
              <a:defRPr/>
            </a:pPr>
            <a:endParaRPr lang="en-US" sz="1400" dirty="0"/>
          </a:p>
        </p:txBody>
      </p:sp>
      <p:pic>
        <p:nvPicPr>
          <p:cNvPr id="5" name="Picture 4">
            <a:extLst>
              <a:ext uri="{FF2B5EF4-FFF2-40B4-BE49-F238E27FC236}">
                <a16:creationId xmlns:a16="http://schemas.microsoft.com/office/drawing/2014/main" id="{A795A7BF-A803-7792-11B5-06035C33D5F3}"/>
              </a:ext>
            </a:extLst>
          </p:cNvPr>
          <p:cNvPicPr>
            <a:picLocks noChangeAspect="1"/>
          </p:cNvPicPr>
          <p:nvPr/>
        </p:nvPicPr>
        <p:blipFill>
          <a:blip r:embed="rId2"/>
          <a:stretch>
            <a:fillRect/>
          </a:stretch>
        </p:blipFill>
        <p:spPr>
          <a:xfrm>
            <a:off x="583661" y="764931"/>
            <a:ext cx="3005651" cy="4007534"/>
          </a:xfrm>
          <a:prstGeom prst="rect">
            <a:avLst/>
          </a:prstGeom>
        </p:spPr>
      </p:pic>
    </p:spTree>
    <p:extLst>
      <p:ext uri="{BB962C8B-B14F-4D97-AF65-F5344CB8AC3E}">
        <p14:creationId xmlns:p14="http://schemas.microsoft.com/office/powerpoint/2010/main" val="2152171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800" y="2197100"/>
            <a:ext cx="8178800" cy="736600"/>
          </a:xfrm>
          <a:solidFill>
            <a:srgbClr val="FFFFCC"/>
          </a:solidFill>
          <a:ln>
            <a:solidFill>
              <a:schemeClr val="tx1">
                <a:lumMod val="50000"/>
                <a:lumOff val="50000"/>
              </a:schemeClr>
            </a:solidFill>
          </a:ln>
        </p:spPr>
        <p:txBody>
          <a:bodyPr/>
          <a:lstStyle/>
          <a:p>
            <a:pPr marL="0" indent="0" algn="ctr">
              <a:spcBef>
                <a:spcPts val="0"/>
              </a:spcBef>
              <a:buNone/>
              <a:defRPr/>
            </a:pPr>
            <a:r>
              <a:rPr lang="en-US" sz="4000" b="1" dirty="0"/>
              <a:t>System Design</a:t>
            </a:r>
          </a:p>
        </p:txBody>
      </p:sp>
    </p:spTree>
    <p:extLst>
      <p:ext uri="{BB962C8B-B14F-4D97-AF65-F5344CB8AC3E}">
        <p14:creationId xmlns:p14="http://schemas.microsoft.com/office/powerpoint/2010/main" val="1909680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2"/>
            <a:ext cx="7643446" cy="498872"/>
          </a:xfrm>
        </p:spPr>
        <p:txBody>
          <a:bodyPr/>
          <a:lstStyle/>
          <a:p>
            <a:pPr>
              <a:defRPr/>
            </a:pPr>
            <a:r>
              <a:rPr lang="en-US" sz="3400" dirty="0"/>
              <a:t>Use Case Diagram</a:t>
            </a:r>
          </a:p>
        </p:txBody>
      </p:sp>
      <p:pic>
        <p:nvPicPr>
          <p:cNvPr id="4" name="Picture 3">
            <a:extLst>
              <a:ext uri="{FF2B5EF4-FFF2-40B4-BE49-F238E27FC236}">
                <a16:creationId xmlns:a16="http://schemas.microsoft.com/office/drawing/2014/main" id="{47E27B61-CE2B-2020-9947-43B5F4E453CD}"/>
              </a:ext>
            </a:extLst>
          </p:cNvPr>
          <p:cNvPicPr>
            <a:picLocks noChangeAspect="1"/>
          </p:cNvPicPr>
          <p:nvPr/>
        </p:nvPicPr>
        <p:blipFill>
          <a:blip r:embed="rId2"/>
          <a:stretch>
            <a:fillRect/>
          </a:stretch>
        </p:blipFill>
        <p:spPr>
          <a:xfrm>
            <a:off x="1871027" y="880232"/>
            <a:ext cx="5401945" cy="3875405"/>
          </a:xfrm>
          <a:prstGeom prst="rect">
            <a:avLst/>
          </a:prstGeom>
        </p:spPr>
      </p:pic>
    </p:spTree>
    <p:extLst>
      <p:ext uri="{BB962C8B-B14F-4D97-AF65-F5344CB8AC3E}">
        <p14:creationId xmlns:p14="http://schemas.microsoft.com/office/powerpoint/2010/main" val="2845953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39061-862B-C2DA-4AF3-E8B4C8E1283F}"/>
              </a:ext>
            </a:extLst>
          </p:cNvPr>
          <p:cNvSpPr>
            <a:spLocks noGrp="1"/>
          </p:cNvSpPr>
          <p:nvPr>
            <p:ph type="title"/>
          </p:nvPr>
        </p:nvSpPr>
        <p:spPr/>
        <p:txBody>
          <a:bodyPr/>
          <a:lstStyle/>
          <a:p>
            <a:r>
              <a:rPr lang="en-US" dirty="0"/>
              <a:t>DFD Level-0 </a:t>
            </a:r>
            <a:endParaRPr lang="en-IN" dirty="0"/>
          </a:p>
        </p:txBody>
      </p:sp>
      <p:pic>
        <p:nvPicPr>
          <p:cNvPr id="4" name="Content Placeholder 3">
            <a:extLst>
              <a:ext uri="{FF2B5EF4-FFF2-40B4-BE49-F238E27FC236}">
                <a16:creationId xmlns:a16="http://schemas.microsoft.com/office/drawing/2014/main" id="{08647013-D639-C40A-FD87-070CFD94A063}"/>
              </a:ext>
            </a:extLst>
          </p:cNvPr>
          <p:cNvPicPr>
            <a:picLocks noGrp="1" noChangeAspect="1"/>
          </p:cNvPicPr>
          <p:nvPr>
            <p:ph idx="1"/>
          </p:nvPr>
        </p:nvPicPr>
        <p:blipFill>
          <a:blip r:embed="rId2"/>
          <a:stretch>
            <a:fillRect/>
          </a:stretch>
        </p:blipFill>
        <p:spPr>
          <a:xfrm>
            <a:off x="242888" y="1781956"/>
            <a:ext cx="8709025" cy="1876451"/>
          </a:xfrm>
          <a:prstGeom prst="rect">
            <a:avLst/>
          </a:prstGeom>
        </p:spPr>
      </p:pic>
    </p:spTree>
    <p:extLst>
      <p:ext uri="{BB962C8B-B14F-4D97-AF65-F5344CB8AC3E}">
        <p14:creationId xmlns:p14="http://schemas.microsoft.com/office/powerpoint/2010/main" val="3418740169"/>
      </p:ext>
    </p:extLst>
  </p:cSld>
  <p:clrMapOvr>
    <a:masterClrMapping/>
  </p:clrMapOvr>
</p:sld>
</file>

<file path=ppt/theme/theme1.xml><?xml version="1.0" encoding="utf-8"?>
<a:theme xmlns:a="http://schemas.openxmlformats.org/drawingml/2006/main" name="Presentation_MC_HR_14100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esentation_MC_HR_141004">
      <a:majorFont>
        <a:latin typeface="Times New Roman"/>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resentation_MC_HR_141004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tion_MC_HR_141004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_MC_HR_141004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_MC_HR_141004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_MC_HR_141004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_MC_HR_141004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tion_MC_HR_141004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15823</TotalTime>
  <Words>876</Words>
  <Application>Microsoft Office PowerPoint</Application>
  <PresentationFormat>On-screen Show (16:9)</PresentationFormat>
  <Paragraphs>91</Paragraphs>
  <Slides>27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Times New Roman</vt:lpstr>
      <vt:lpstr>Wingdings</vt:lpstr>
      <vt:lpstr>Presentation_MC_HR_141004</vt:lpstr>
      <vt:lpstr>MINOR PROJECT - II ON ART BLOCK (MCA – II SEMESTER; BATCH 2022-24)  </vt:lpstr>
      <vt:lpstr>Contents</vt:lpstr>
      <vt:lpstr>Problem Description</vt:lpstr>
      <vt:lpstr>Aim and Objectives</vt:lpstr>
      <vt:lpstr>Methodology and Technology Used</vt:lpstr>
      <vt:lpstr>Project Modules </vt:lpstr>
      <vt:lpstr>PowerPoint Presentation</vt:lpstr>
      <vt:lpstr>Use Case Diagram</vt:lpstr>
      <vt:lpstr>DFD Level-0 </vt:lpstr>
      <vt:lpstr>DFD Level-1</vt:lpstr>
      <vt:lpstr>ER Diagram</vt:lpstr>
      <vt:lpstr>PowerPoint Presentation</vt:lpstr>
      <vt:lpstr>Screenshot - 1: Connect</vt:lpstr>
      <vt:lpstr>Screenshot – 2: Wallet</vt:lpstr>
      <vt:lpstr>Screenshot - 3: Home</vt:lpstr>
      <vt:lpstr>Screenshot-4: Create NFT</vt:lpstr>
      <vt:lpstr>Screenshot-5: Dashboard</vt:lpstr>
      <vt:lpstr>Screenshot-6: Transfer NFT</vt:lpstr>
      <vt:lpstr>Screenshot-7: Collections</vt:lpstr>
      <vt:lpstr>Screenshot-8: Buy NFT</vt:lpstr>
      <vt:lpstr>Screenshot-9: MarketPlace</vt:lpstr>
      <vt:lpstr>Screenshot-10: Add Listing</vt:lpstr>
      <vt:lpstr>Screenshot-11: ThirdWeb Collection</vt:lpstr>
      <vt:lpstr>Conclusion </vt:lpstr>
      <vt:lpstr>Future Scope</vt:lpstr>
      <vt:lpstr>References</vt:lpstr>
      <vt:lpstr>PowerPoint Presentation</vt:lpstr>
    </vt:vector>
  </TitlesOfParts>
  <Company>Capital One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Extreme Programming</dc:title>
  <dc:creator>Dr. Sunil Pratap Singh</dc:creator>
  <cp:lastModifiedBy>Vaibhav Aggarwal</cp:lastModifiedBy>
  <cp:revision>2271</cp:revision>
  <cp:lastPrinted>2018-05-30T05:31:50Z</cp:lastPrinted>
  <dcterms:created xsi:type="dcterms:W3CDTF">2000-01-06T15:07:49Z</dcterms:created>
  <dcterms:modified xsi:type="dcterms:W3CDTF">2023-07-18T21:28:12Z</dcterms:modified>
</cp:coreProperties>
</file>